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1" r:id="rId1"/>
  </p:sldMasterIdLst>
  <p:notesMasterIdLst>
    <p:notesMasterId r:id="rId18"/>
  </p:notesMasterIdLst>
  <p:sldIdLst>
    <p:sldId id="256" r:id="rId2"/>
    <p:sldId id="276" r:id="rId3"/>
    <p:sldId id="260" r:id="rId4"/>
    <p:sldId id="281" r:id="rId5"/>
    <p:sldId id="273" r:id="rId6"/>
    <p:sldId id="274" r:id="rId7"/>
    <p:sldId id="275" r:id="rId8"/>
    <p:sldId id="268" r:id="rId9"/>
    <p:sldId id="269" r:id="rId10"/>
    <p:sldId id="270" r:id="rId11"/>
    <p:sldId id="264" r:id="rId12"/>
    <p:sldId id="280" r:id="rId13"/>
    <p:sldId id="272" r:id="rId14"/>
    <p:sldId id="265" r:id="rId15"/>
    <p:sldId id="263"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1EFA5"/>
    <a:srgbClr val="9A00F0"/>
    <a:srgbClr val="E60A59"/>
    <a:srgbClr val="9900CC"/>
    <a:srgbClr val="0000FF"/>
    <a:srgbClr val="D60093"/>
    <a:srgbClr val="33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579" autoAdjust="0"/>
  </p:normalViewPr>
  <p:slideViewPr>
    <p:cSldViewPr>
      <p:cViewPr>
        <p:scale>
          <a:sx n="42" d="100"/>
          <a:sy n="42" d="100"/>
        </p:scale>
        <p:origin x="-1212" y="-612"/>
      </p:cViewPr>
      <p:guideLst>
        <p:guide orient="horz" pos="2160"/>
        <p:guide pos="2880"/>
      </p:guideLst>
    </p:cSldViewPr>
  </p:slideViewPr>
  <p:outlineViewPr>
    <p:cViewPr>
      <p:scale>
        <a:sx n="33" d="100"/>
        <a:sy n="33" d="100"/>
      </p:scale>
      <p:origin x="0" y="2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980CB-31AB-418D-872D-EB84998159F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0C1F5A41-25BA-49B0-9BAA-2E4B798D03AE}">
      <dgm:prSet phldrT="[Текст]" custT="1"/>
      <dgm:spPr/>
      <dgm:t>
        <a:bodyPr/>
        <a:lstStyle/>
        <a:p>
          <a:r>
            <a:rPr lang="kk-KZ" sz="2400" b="1" i="1" dirty="0" smtClean="0"/>
            <a:t>Субьектив толғаныстарға байланысты сезімдер 2 топқа бөлінеді:</a:t>
          </a:r>
          <a:endParaRPr lang="ru-RU" sz="2400" dirty="0"/>
        </a:p>
      </dgm:t>
    </dgm:pt>
    <dgm:pt modelId="{990BBEDD-24DA-44C0-97CC-71A6AB8F5625}" type="parTrans" cxnId="{F4CB1706-733F-4CED-BF58-7D84FECDC0DE}">
      <dgm:prSet/>
      <dgm:spPr/>
      <dgm:t>
        <a:bodyPr/>
        <a:lstStyle/>
        <a:p>
          <a:endParaRPr lang="ru-RU"/>
        </a:p>
      </dgm:t>
    </dgm:pt>
    <dgm:pt modelId="{9BCBC109-06D2-4DCF-9B42-3E02D720A98C}" type="sibTrans" cxnId="{F4CB1706-733F-4CED-BF58-7D84FECDC0DE}">
      <dgm:prSet/>
      <dgm:spPr/>
      <dgm:t>
        <a:bodyPr/>
        <a:lstStyle/>
        <a:p>
          <a:endParaRPr lang="ru-RU"/>
        </a:p>
      </dgm:t>
    </dgm:pt>
    <dgm:pt modelId="{7EEB5BAD-AF18-4B75-A532-7D4E15B19315}">
      <dgm:prSet phldrT="[Текст]" custT="1"/>
      <dgm:spPr/>
      <dgm:t>
        <a:bodyPr/>
        <a:lstStyle/>
        <a:p>
          <a:r>
            <a:rPr lang="ru-RU" sz="2000" b="1" dirty="0" smtClean="0">
              <a:latin typeface="+mn-lt"/>
            </a:rPr>
            <a:t>т</a:t>
          </a:r>
          <a:r>
            <a:rPr lang="en-US" sz="2000" b="1" dirty="0" smtClean="0">
              <a:latin typeface="+mn-lt"/>
            </a:rPr>
            <a:t>i</a:t>
          </a:r>
          <a:r>
            <a:rPr lang="ru-RU" sz="2000" b="1" dirty="0" smtClean="0">
              <a:latin typeface="+mn-lt"/>
            </a:rPr>
            <a:t>рш</a:t>
          </a:r>
          <a:r>
            <a:rPr lang="en-US" sz="2000" b="1" dirty="0" smtClean="0">
              <a:latin typeface="+mn-lt"/>
            </a:rPr>
            <a:t>i</a:t>
          </a:r>
          <a:r>
            <a:rPr lang="ru-RU" sz="2000" b="1" dirty="0" smtClean="0">
              <a:latin typeface="+mn-lt"/>
            </a:rPr>
            <a:t>л</a:t>
          </a:r>
          <a:r>
            <a:rPr lang="en-US" sz="2000" b="1" dirty="0" smtClean="0">
              <a:latin typeface="+mn-lt"/>
            </a:rPr>
            <a:t>i</a:t>
          </a:r>
          <a:r>
            <a:rPr lang="ru-RU" sz="2000" b="1" dirty="0" smtClean="0">
              <a:latin typeface="+mn-lt"/>
            </a:rPr>
            <a:t>к қажетт</a:t>
          </a:r>
          <a:r>
            <a:rPr lang="en-US" sz="2000" b="1" dirty="0" smtClean="0">
              <a:latin typeface="+mn-lt"/>
            </a:rPr>
            <a:t>i</a:t>
          </a:r>
          <a:r>
            <a:rPr lang="ru-RU" sz="2000" b="1" dirty="0" smtClean="0">
              <a:latin typeface="+mn-lt"/>
            </a:rPr>
            <a:t>л</a:t>
          </a:r>
          <a:r>
            <a:rPr lang="en-US" sz="2000" b="1" dirty="0" smtClean="0">
              <a:latin typeface="+mn-lt"/>
            </a:rPr>
            <a:t>i</a:t>
          </a:r>
          <a:r>
            <a:rPr lang="ru-RU" sz="2000" b="1" dirty="0" smtClean="0">
              <a:latin typeface="+mn-lt"/>
            </a:rPr>
            <a:t>ктерд</a:t>
          </a:r>
          <a:r>
            <a:rPr lang="en-US" sz="2000" b="1" dirty="0" smtClean="0">
              <a:latin typeface="+mn-lt"/>
            </a:rPr>
            <a:t>i </a:t>
          </a:r>
          <a:r>
            <a:rPr lang="ru-RU" sz="2000" b="1" dirty="0" smtClean="0">
              <a:latin typeface="+mn-lt"/>
            </a:rPr>
            <a:t>қанағаттандырып, рахатқа бөлеуш</a:t>
          </a:r>
          <a:r>
            <a:rPr lang="en-US" sz="2000" b="1" dirty="0" smtClean="0">
              <a:latin typeface="+mn-lt"/>
            </a:rPr>
            <a:t>i </a:t>
          </a:r>
          <a:r>
            <a:rPr lang="ru-RU" sz="2000" b="1" dirty="0" smtClean="0">
              <a:latin typeface="+mn-lt"/>
            </a:rPr>
            <a:t>ұнамды сез</a:t>
          </a:r>
          <a:r>
            <a:rPr lang="en-US" sz="2000" b="1" dirty="0" smtClean="0">
              <a:latin typeface="+mn-lt"/>
            </a:rPr>
            <a:t>i</a:t>
          </a:r>
          <a:r>
            <a:rPr lang="ru-RU" sz="2000" b="1" dirty="0" smtClean="0">
              <a:latin typeface="+mn-lt"/>
            </a:rPr>
            <a:t>мдер</a:t>
          </a:r>
          <a:endParaRPr lang="ru-RU" sz="2000" b="1" dirty="0">
            <a:latin typeface="+mn-lt"/>
          </a:endParaRPr>
        </a:p>
      </dgm:t>
    </dgm:pt>
    <dgm:pt modelId="{430032D2-81ED-4324-8C91-D261728DC974}" type="parTrans" cxnId="{221D2D6D-1A36-473B-9393-51C68AF4CDFF}">
      <dgm:prSet/>
      <dgm:spPr/>
      <dgm:t>
        <a:bodyPr/>
        <a:lstStyle/>
        <a:p>
          <a:endParaRPr lang="ru-RU"/>
        </a:p>
      </dgm:t>
    </dgm:pt>
    <dgm:pt modelId="{2BB99ADD-C2CA-429B-9849-A100E6628F79}" type="sibTrans" cxnId="{221D2D6D-1A36-473B-9393-51C68AF4CDFF}">
      <dgm:prSet/>
      <dgm:spPr/>
      <dgm:t>
        <a:bodyPr/>
        <a:lstStyle/>
        <a:p>
          <a:endParaRPr lang="ru-RU"/>
        </a:p>
      </dgm:t>
    </dgm:pt>
    <dgm:pt modelId="{AAD7C209-49AC-40DE-83A2-A330C1DE32CF}">
      <dgm:prSet phldrT="[Текст]" custT="1"/>
      <dgm:spPr/>
      <dgm:t>
        <a:bodyPr/>
        <a:lstStyle/>
        <a:p>
          <a:r>
            <a:rPr lang="ru-RU" sz="2000" b="1" dirty="0" smtClean="0"/>
            <a:t>т</a:t>
          </a:r>
          <a:r>
            <a:rPr lang="en-US" sz="2000" b="1" dirty="0" smtClean="0"/>
            <a:t>i</a:t>
          </a:r>
          <a:r>
            <a:rPr lang="ru-RU" sz="2000" b="1" dirty="0" smtClean="0"/>
            <a:t>рш</a:t>
          </a:r>
          <a:r>
            <a:rPr lang="en-US" sz="2000" b="1" dirty="0" smtClean="0"/>
            <a:t>i</a:t>
          </a:r>
          <a:r>
            <a:rPr lang="ru-RU" sz="2000" b="1" dirty="0" smtClean="0"/>
            <a:t>л</a:t>
          </a:r>
          <a:r>
            <a:rPr lang="en-US" sz="2000" b="1" dirty="0" smtClean="0"/>
            <a:t>i</a:t>
          </a:r>
          <a:r>
            <a:rPr lang="ru-RU" sz="2000" b="1" dirty="0" smtClean="0"/>
            <a:t>к қажетт</a:t>
          </a:r>
          <a:r>
            <a:rPr lang="en-US" sz="2000" b="1" dirty="0" smtClean="0"/>
            <a:t>i</a:t>
          </a:r>
          <a:r>
            <a:rPr lang="ru-RU" sz="2000" b="1" dirty="0" smtClean="0"/>
            <a:t>л</a:t>
          </a:r>
          <a:r>
            <a:rPr lang="en-US" sz="2000" b="1" dirty="0" smtClean="0"/>
            <a:t>i</a:t>
          </a:r>
          <a:r>
            <a:rPr lang="ru-RU" sz="2000" b="1" dirty="0" smtClean="0"/>
            <a:t>ктерд</a:t>
          </a:r>
          <a:r>
            <a:rPr lang="en-US" sz="2000" b="1" dirty="0" smtClean="0"/>
            <a:t>i</a:t>
          </a:r>
          <a:r>
            <a:rPr lang="ru-RU" sz="2000" b="1" dirty="0" smtClean="0"/>
            <a:t>ң орындалмауынан қанағаттанбау кейп</a:t>
          </a:r>
          <a:r>
            <a:rPr lang="en-US" sz="2000" b="1" dirty="0" smtClean="0"/>
            <a:t>i</a:t>
          </a:r>
          <a:r>
            <a:rPr lang="ru-RU" sz="2000" b="1" dirty="0" smtClean="0"/>
            <a:t>не түс</a:t>
          </a:r>
          <a:r>
            <a:rPr lang="en-US" sz="2000" b="1" dirty="0" smtClean="0"/>
            <a:t>i</a:t>
          </a:r>
          <a:r>
            <a:rPr lang="ru-RU" sz="2000" b="1" dirty="0" smtClean="0"/>
            <a:t>рет</a:t>
          </a:r>
          <a:r>
            <a:rPr lang="en-US" sz="2000" b="1" dirty="0" smtClean="0"/>
            <a:t>i</a:t>
          </a:r>
          <a:r>
            <a:rPr lang="ru-RU" sz="2000" b="1" dirty="0" smtClean="0"/>
            <a:t>н жағымсыз сез</a:t>
          </a:r>
          <a:r>
            <a:rPr lang="en-US" sz="2000" b="1" dirty="0" smtClean="0"/>
            <a:t>i</a:t>
          </a:r>
          <a:r>
            <a:rPr lang="ru-RU" sz="2000" b="1" dirty="0" smtClean="0"/>
            <a:t>мдер</a:t>
          </a:r>
          <a:endParaRPr lang="ru-RU" sz="2000" b="1" dirty="0"/>
        </a:p>
      </dgm:t>
    </dgm:pt>
    <dgm:pt modelId="{944C3E11-B29E-43F9-B4BF-34CC011C0EC6}" type="parTrans" cxnId="{5D6A8959-E7B1-453A-9C7F-5B1AC73C65FA}">
      <dgm:prSet/>
      <dgm:spPr/>
      <dgm:t>
        <a:bodyPr/>
        <a:lstStyle/>
        <a:p>
          <a:endParaRPr lang="ru-RU"/>
        </a:p>
      </dgm:t>
    </dgm:pt>
    <dgm:pt modelId="{EEAEF49C-57A0-4252-84BA-A75141E9FDE7}" type="sibTrans" cxnId="{5D6A8959-E7B1-453A-9C7F-5B1AC73C65FA}">
      <dgm:prSet/>
      <dgm:spPr/>
      <dgm:t>
        <a:bodyPr/>
        <a:lstStyle/>
        <a:p>
          <a:endParaRPr lang="ru-RU"/>
        </a:p>
      </dgm:t>
    </dgm:pt>
    <dgm:pt modelId="{E4150267-3297-450D-853C-73C86DC9D1FA}" type="pres">
      <dgm:prSet presAssocID="{138980CB-31AB-418D-872D-EB84998159FD}" presName="composite" presStyleCnt="0">
        <dgm:presLayoutVars>
          <dgm:chMax val="1"/>
          <dgm:dir/>
          <dgm:resizeHandles val="exact"/>
        </dgm:presLayoutVars>
      </dgm:prSet>
      <dgm:spPr/>
      <dgm:t>
        <a:bodyPr/>
        <a:lstStyle/>
        <a:p>
          <a:endParaRPr lang="ru-RU"/>
        </a:p>
      </dgm:t>
    </dgm:pt>
    <dgm:pt modelId="{C3B2C8EE-30F5-4B63-844B-110C7B527D06}" type="pres">
      <dgm:prSet presAssocID="{0C1F5A41-25BA-49B0-9BAA-2E4B798D03AE}" presName="roof" presStyleLbl="dkBgShp" presStyleIdx="0" presStyleCnt="2" custLinFactNeighborX="-12411" custLinFactNeighborY="-20846"/>
      <dgm:spPr/>
      <dgm:t>
        <a:bodyPr/>
        <a:lstStyle/>
        <a:p>
          <a:endParaRPr lang="ru-RU"/>
        </a:p>
      </dgm:t>
    </dgm:pt>
    <dgm:pt modelId="{2A508671-3881-4320-8763-CB2121A68201}" type="pres">
      <dgm:prSet presAssocID="{0C1F5A41-25BA-49B0-9BAA-2E4B798D03AE}" presName="pillars" presStyleCnt="0"/>
      <dgm:spPr/>
    </dgm:pt>
    <dgm:pt modelId="{8C3BAB35-5ED0-4A16-B01D-7BDACF2BE8A9}" type="pres">
      <dgm:prSet presAssocID="{0C1F5A41-25BA-49B0-9BAA-2E4B798D03AE}" presName="pillar1" presStyleLbl="node1" presStyleIdx="0" presStyleCnt="2">
        <dgm:presLayoutVars>
          <dgm:bulletEnabled val="1"/>
        </dgm:presLayoutVars>
      </dgm:prSet>
      <dgm:spPr/>
      <dgm:t>
        <a:bodyPr/>
        <a:lstStyle/>
        <a:p>
          <a:endParaRPr lang="ru-RU"/>
        </a:p>
      </dgm:t>
    </dgm:pt>
    <dgm:pt modelId="{3643F766-2F53-456D-A1DB-4CFF104F1C74}" type="pres">
      <dgm:prSet presAssocID="{AAD7C209-49AC-40DE-83A2-A330C1DE32CF}" presName="pillarX" presStyleLbl="node1" presStyleIdx="1" presStyleCnt="2">
        <dgm:presLayoutVars>
          <dgm:bulletEnabled val="1"/>
        </dgm:presLayoutVars>
      </dgm:prSet>
      <dgm:spPr/>
      <dgm:t>
        <a:bodyPr/>
        <a:lstStyle/>
        <a:p>
          <a:endParaRPr lang="ru-RU"/>
        </a:p>
      </dgm:t>
    </dgm:pt>
    <dgm:pt modelId="{E8AB198C-C6DF-4ADE-BD4A-A556B29B9F97}" type="pres">
      <dgm:prSet presAssocID="{0C1F5A41-25BA-49B0-9BAA-2E4B798D03AE}" presName="base" presStyleLbl="dkBgShp" presStyleIdx="1" presStyleCnt="2"/>
      <dgm:spPr/>
    </dgm:pt>
  </dgm:ptLst>
  <dgm:cxnLst>
    <dgm:cxn modelId="{50EBDE1D-632A-46C6-9BA2-B7E746DB173C}" type="presOf" srcId="{7EEB5BAD-AF18-4B75-A532-7D4E15B19315}" destId="{8C3BAB35-5ED0-4A16-B01D-7BDACF2BE8A9}" srcOrd="0" destOrd="0" presId="urn:microsoft.com/office/officeart/2005/8/layout/hList3"/>
    <dgm:cxn modelId="{079C9CDB-8CB3-45E2-993F-366E9E3FD0C9}" type="presOf" srcId="{138980CB-31AB-418D-872D-EB84998159FD}" destId="{E4150267-3297-450D-853C-73C86DC9D1FA}" srcOrd="0" destOrd="0" presId="urn:microsoft.com/office/officeart/2005/8/layout/hList3"/>
    <dgm:cxn modelId="{F4CB1706-733F-4CED-BF58-7D84FECDC0DE}" srcId="{138980CB-31AB-418D-872D-EB84998159FD}" destId="{0C1F5A41-25BA-49B0-9BAA-2E4B798D03AE}" srcOrd="0" destOrd="0" parTransId="{990BBEDD-24DA-44C0-97CC-71A6AB8F5625}" sibTransId="{9BCBC109-06D2-4DCF-9B42-3E02D720A98C}"/>
    <dgm:cxn modelId="{BCAFE2AE-451A-4950-85E9-8E3AB653D7CE}" type="presOf" srcId="{AAD7C209-49AC-40DE-83A2-A330C1DE32CF}" destId="{3643F766-2F53-456D-A1DB-4CFF104F1C74}" srcOrd="0" destOrd="0" presId="urn:microsoft.com/office/officeart/2005/8/layout/hList3"/>
    <dgm:cxn modelId="{5D6A8959-E7B1-453A-9C7F-5B1AC73C65FA}" srcId="{0C1F5A41-25BA-49B0-9BAA-2E4B798D03AE}" destId="{AAD7C209-49AC-40DE-83A2-A330C1DE32CF}" srcOrd="1" destOrd="0" parTransId="{944C3E11-B29E-43F9-B4BF-34CC011C0EC6}" sibTransId="{EEAEF49C-57A0-4252-84BA-A75141E9FDE7}"/>
    <dgm:cxn modelId="{DE997966-8426-4EE9-8EFD-6F1E0F90E208}" type="presOf" srcId="{0C1F5A41-25BA-49B0-9BAA-2E4B798D03AE}" destId="{C3B2C8EE-30F5-4B63-844B-110C7B527D06}" srcOrd="0" destOrd="0" presId="urn:microsoft.com/office/officeart/2005/8/layout/hList3"/>
    <dgm:cxn modelId="{221D2D6D-1A36-473B-9393-51C68AF4CDFF}" srcId="{0C1F5A41-25BA-49B0-9BAA-2E4B798D03AE}" destId="{7EEB5BAD-AF18-4B75-A532-7D4E15B19315}" srcOrd="0" destOrd="0" parTransId="{430032D2-81ED-4324-8C91-D261728DC974}" sibTransId="{2BB99ADD-C2CA-429B-9849-A100E6628F79}"/>
    <dgm:cxn modelId="{09470A96-5272-491A-A029-E8D4284700D3}" type="presParOf" srcId="{E4150267-3297-450D-853C-73C86DC9D1FA}" destId="{C3B2C8EE-30F5-4B63-844B-110C7B527D06}" srcOrd="0" destOrd="0" presId="urn:microsoft.com/office/officeart/2005/8/layout/hList3"/>
    <dgm:cxn modelId="{016D1F3E-A27D-4BBC-B0DF-04DFC6ADBC6C}" type="presParOf" srcId="{E4150267-3297-450D-853C-73C86DC9D1FA}" destId="{2A508671-3881-4320-8763-CB2121A68201}" srcOrd="1" destOrd="0" presId="urn:microsoft.com/office/officeart/2005/8/layout/hList3"/>
    <dgm:cxn modelId="{C6F6FAE8-AA48-42B6-876A-727FF1DBAAB2}" type="presParOf" srcId="{2A508671-3881-4320-8763-CB2121A68201}" destId="{8C3BAB35-5ED0-4A16-B01D-7BDACF2BE8A9}" srcOrd="0" destOrd="0" presId="urn:microsoft.com/office/officeart/2005/8/layout/hList3"/>
    <dgm:cxn modelId="{220688BD-6B5B-4AC5-B641-7FFA06DA2BF5}" type="presParOf" srcId="{2A508671-3881-4320-8763-CB2121A68201}" destId="{3643F766-2F53-456D-A1DB-4CFF104F1C74}" srcOrd="1" destOrd="0" presId="urn:microsoft.com/office/officeart/2005/8/layout/hList3"/>
    <dgm:cxn modelId="{D0DDE2B3-4AF5-4FBB-AEA4-980CFC54441D}" type="presParOf" srcId="{E4150267-3297-450D-853C-73C86DC9D1FA}" destId="{E8AB198C-C6DF-4ADE-BD4A-A556B29B9F97}"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738D2-7B19-4FDA-B7BE-14E35006B87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D5843C17-94A6-4F64-B65E-DC69C1D4119B}">
      <dgm:prSet phldrT="[Текст]" custT="1"/>
      <dgm:spPr/>
      <dgm:t>
        <a:bodyPr/>
        <a:lstStyle/>
        <a:p>
          <a:r>
            <a:rPr lang="ru-RU" sz="2800" b="1" i="1" dirty="0" smtClean="0"/>
            <a:t>Орындалып жатқан адам қажетт</a:t>
          </a:r>
          <a:r>
            <a:rPr lang="en-US" sz="2800" b="1" i="1" dirty="0" smtClean="0"/>
            <a:t>i</a:t>
          </a:r>
          <a:r>
            <a:rPr lang="ru-RU" sz="2800" b="1" i="1" dirty="0" smtClean="0"/>
            <a:t>л</a:t>
          </a:r>
          <a:r>
            <a:rPr lang="en-US" sz="2800" b="1" i="1" dirty="0" smtClean="0"/>
            <a:t>i</a:t>
          </a:r>
          <a:r>
            <a:rPr lang="ru-RU" sz="2800" b="1" i="1" dirty="0" smtClean="0"/>
            <a:t>ктер</a:t>
          </a:r>
          <a:r>
            <a:rPr lang="en-US" sz="2800" b="1" i="1" dirty="0" smtClean="0"/>
            <a:t>i</a:t>
          </a:r>
          <a:r>
            <a:rPr lang="ru-RU" sz="2800" b="1" i="1" dirty="0" smtClean="0"/>
            <a:t>н</a:t>
          </a:r>
          <a:r>
            <a:rPr lang="en-US" sz="2800" b="1" i="1" dirty="0" smtClean="0"/>
            <a:t>i</a:t>
          </a:r>
          <a:r>
            <a:rPr lang="ru-RU" sz="2800" b="1" i="1" dirty="0" smtClean="0"/>
            <a:t>ң деңгей</a:t>
          </a:r>
          <a:r>
            <a:rPr lang="en-US" sz="2800" b="1" i="1" dirty="0" smtClean="0"/>
            <a:t>i</a:t>
          </a:r>
          <a:r>
            <a:rPr lang="ru-RU" sz="2800" b="1" i="1" dirty="0" smtClean="0"/>
            <a:t>не орай сез</a:t>
          </a:r>
          <a:r>
            <a:rPr lang="en-US" sz="2800" b="1" i="1" dirty="0" smtClean="0"/>
            <a:t>i</a:t>
          </a:r>
          <a:r>
            <a:rPr lang="ru-RU" sz="2800" b="1" i="1" dirty="0" smtClean="0"/>
            <a:t>мдер</a:t>
          </a:r>
          <a:endParaRPr lang="ru-RU" sz="2800" b="1" i="1" dirty="0"/>
        </a:p>
      </dgm:t>
    </dgm:pt>
    <dgm:pt modelId="{539E51E0-6ABA-4E77-BBDE-66C9C5FE5BB3}" type="parTrans" cxnId="{D186B0C9-3B62-4395-8947-11AE1F5C90FC}">
      <dgm:prSet/>
      <dgm:spPr/>
      <dgm:t>
        <a:bodyPr/>
        <a:lstStyle/>
        <a:p>
          <a:endParaRPr lang="ru-RU"/>
        </a:p>
      </dgm:t>
    </dgm:pt>
    <dgm:pt modelId="{6720E728-D6F4-4B02-B4DB-F51662FA8B10}" type="sibTrans" cxnId="{D186B0C9-3B62-4395-8947-11AE1F5C90FC}">
      <dgm:prSet/>
      <dgm:spPr/>
      <dgm:t>
        <a:bodyPr/>
        <a:lstStyle/>
        <a:p>
          <a:endParaRPr lang="ru-RU"/>
        </a:p>
      </dgm:t>
    </dgm:pt>
    <dgm:pt modelId="{6226C02A-6B68-4033-940A-518767CAF6A9}">
      <dgm:prSet phldrT="[Текст]" custT="1"/>
      <dgm:spPr/>
      <dgm:t>
        <a:bodyPr/>
        <a:lstStyle/>
        <a:p>
          <a:r>
            <a:rPr lang="ru-RU" sz="5400" dirty="0" smtClean="0"/>
            <a:t>қарапайым</a:t>
          </a:r>
          <a:endParaRPr lang="ru-RU" sz="5400" dirty="0"/>
        </a:p>
      </dgm:t>
    </dgm:pt>
    <dgm:pt modelId="{9FD1903C-4BB2-4426-8D33-13CA69ADC4EF}" type="parTrans" cxnId="{39F0FE33-3CF4-4CFE-9828-061CB5C91935}">
      <dgm:prSet/>
      <dgm:spPr/>
      <dgm:t>
        <a:bodyPr/>
        <a:lstStyle/>
        <a:p>
          <a:endParaRPr lang="ru-RU"/>
        </a:p>
      </dgm:t>
    </dgm:pt>
    <dgm:pt modelId="{60EAA876-6E4E-45A1-B9CF-1EDC0B2B4353}" type="sibTrans" cxnId="{39F0FE33-3CF4-4CFE-9828-061CB5C91935}">
      <dgm:prSet/>
      <dgm:spPr/>
      <dgm:t>
        <a:bodyPr/>
        <a:lstStyle/>
        <a:p>
          <a:endParaRPr lang="ru-RU"/>
        </a:p>
      </dgm:t>
    </dgm:pt>
    <dgm:pt modelId="{33E3A0DC-53BC-4B1F-9E58-5DF2D48E9DAD}">
      <dgm:prSet phldrT="[Текст]" custT="1"/>
      <dgm:spPr>
        <a:solidFill>
          <a:schemeClr val="accent1"/>
        </a:solidFill>
      </dgm:spPr>
      <dgm:t>
        <a:bodyPr/>
        <a:lstStyle/>
        <a:p>
          <a:r>
            <a:rPr lang="kk-KZ" sz="5400" dirty="0" smtClean="0"/>
            <a:t>күрделі</a:t>
          </a:r>
          <a:endParaRPr lang="ru-RU" sz="5400" dirty="0"/>
        </a:p>
      </dgm:t>
    </dgm:pt>
    <dgm:pt modelId="{5AAEDE7C-5B62-4B44-BC77-A772895AC306}" type="parTrans" cxnId="{D71D922D-600A-42D2-8E33-312D63ABE1E2}">
      <dgm:prSet/>
      <dgm:spPr/>
      <dgm:t>
        <a:bodyPr/>
        <a:lstStyle/>
        <a:p>
          <a:endParaRPr lang="ru-RU"/>
        </a:p>
      </dgm:t>
    </dgm:pt>
    <dgm:pt modelId="{FB07515D-839F-4E70-96FD-7298BEE5B72C}" type="sibTrans" cxnId="{D71D922D-600A-42D2-8E33-312D63ABE1E2}">
      <dgm:prSet/>
      <dgm:spPr/>
      <dgm:t>
        <a:bodyPr/>
        <a:lstStyle/>
        <a:p>
          <a:endParaRPr lang="ru-RU"/>
        </a:p>
      </dgm:t>
    </dgm:pt>
    <dgm:pt modelId="{01F9DAA3-9418-4F5E-A094-3A49B60A7793}" type="pres">
      <dgm:prSet presAssocID="{762738D2-7B19-4FDA-B7BE-14E35006B870}" presName="composite" presStyleCnt="0">
        <dgm:presLayoutVars>
          <dgm:chMax val="1"/>
          <dgm:dir/>
          <dgm:resizeHandles val="exact"/>
        </dgm:presLayoutVars>
      </dgm:prSet>
      <dgm:spPr/>
      <dgm:t>
        <a:bodyPr/>
        <a:lstStyle/>
        <a:p>
          <a:endParaRPr lang="ru-RU"/>
        </a:p>
      </dgm:t>
    </dgm:pt>
    <dgm:pt modelId="{1F112888-B013-4417-8AD0-7BFCD466B06A}" type="pres">
      <dgm:prSet presAssocID="{D5843C17-94A6-4F64-B65E-DC69C1D4119B}" presName="roof" presStyleLbl="dkBgShp" presStyleIdx="0" presStyleCnt="2" custLinFactNeighborX="11812" custLinFactNeighborY="17719"/>
      <dgm:spPr/>
      <dgm:t>
        <a:bodyPr/>
        <a:lstStyle/>
        <a:p>
          <a:endParaRPr lang="ru-RU"/>
        </a:p>
      </dgm:t>
    </dgm:pt>
    <dgm:pt modelId="{481DDAAC-ED3C-460E-9CAE-89E6955CF98B}" type="pres">
      <dgm:prSet presAssocID="{D5843C17-94A6-4F64-B65E-DC69C1D4119B}" presName="pillars" presStyleCnt="0"/>
      <dgm:spPr/>
    </dgm:pt>
    <dgm:pt modelId="{DEB3E917-BA09-487D-9E46-BB035AC32CE1}" type="pres">
      <dgm:prSet presAssocID="{D5843C17-94A6-4F64-B65E-DC69C1D4119B}" presName="pillar1" presStyleLbl="node1" presStyleIdx="0" presStyleCnt="2">
        <dgm:presLayoutVars>
          <dgm:bulletEnabled val="1"/>
        </dgm:presLayoutVars>
      </dgm:prSet>
      <dgm:spPr/>
      <dgm:t>
        <a:bodyPr/>
        <a:lstStyle/>
        <a:p>
          <a:endParaRPr lang="ru-RU"/>
        </a:p>
      </dgm:t>
    </dgm:pt>
    <dgm:pt modelId="{21F0E520-37C2-43EB-9B30-CA7557596E9E}" type="pres">
      <dgm:prSet presAssocID="{33E3A0DC-53BC-4B1F-9E58-5DF2D48E9DAD}" presName="pillarX" presStyleLbl="node1" presStyleIdx="1" presStyleCnt="2">
        <dgm:presLayoutVars>
          <dgm:bulletEnabled val="1"/>
        </dgm:presLayoutVars>
      </dgm:prSet>
      <dgm:spPr/>
      <dgm:t>
        <a:bodyPr/>
        <a:lstStyle/>
        <a:p>
          <a:endParaRPr lang="ru-RU"/>
        </a:p>
      </dgm:t>
    </dgm:pt>
    <dgm:pt modelId="{CB706A87-471E-4135-97E5-ABCCE269CCC2}" type="pres">
      <dgm:prSet presAssocID="{D5843C17-94A6-4F64-B65E-DC69C1D4119B}" presName="base" presStyleLbl="dkBgShp" presStyleIdx="1" presStyleCnt="2"/>
      <dgm:spPr/>
    </dgm:pt>
  </dgm:ptLst>
  <dgm:cxnLst>
    <dgm:cxn modelId="{39F0FE33-3CF4-4CFE-9828-061CB5C91935}" srcId="{D5843C17-94A6-4F64-B65E-DC69C1D4119B}" destId="{6226C02A-6B68-4033-940A-518767CAF6A9}" srcOrd="0" destOrd="0" parTransId="{9FD1903C-4BB2-4426-8D33-13CA69ADC4EF}" sibTransId="{60EAA876-6E4E-45A1-B9CF-1EDC0B2B4353}"/>
    <dgm:cxn modelId="{D186B0C9-3B62-4395-8947-11AE1F5C90FC}" srcId="{762738D2-7B19-4FDA-B7BE-14E35006B870}" destId="{D5843C17-94A6-4F64-B65E-DC69C1D4119B}" srcOrd="0" destOrd="0" parTransId="{539E51E0-6ABA-4E77-BBDE-66C9C5FE5BB3}" sibTransId="{6720E728-D6F4-4B02-B4DB-F51662FA8B10}"/>
    <dgm:cxn modelId="{0DC47871-A944-4410-B12B-6143DE86C44B}" type="presOf" srcId="{33E3A0DC-53BC-4B1F-9E58-5DF2D48E9DAD}" destId="{21F0E520-37C2-43EB-9B30-CA7557596E9E}" srcOrd="0" destOrd="0" presId="urn:microsoft.com/office/officeart/2005/8/layout/hList3"/>
    <dgm:cxn modelId="{CAB1C15C-D472-45D3-A26D-E6B42DDE81B7}" type="presOf" srcId="{762738D2-7B19-4FDA-B7BE-14E35006B870}" destId="{01F9DAA3-9418-4F5E-A094-3A49B60A7793}" srcOrd="0" destOrd="0" presId="urn:microsoft.com/office/officeart/2005/8/layout/hList3"/>
    <dgm:cxn modelId="{D71D922D-600A-42D2-8E33-312D63ABE1E2}" srcId="{D5843C17-94A6-4F64-B65E-DC69C1D4119B}" destId="{33E3A0DC-53BC-4B1F-9E58-5DF2D48E9DAD}" srcOrd="1" destOrd="0" parTransId="{5AAEDE7C-5B62-4B44-BC77-A772895AC306}" sibTransId="{FB07515D-839F-4E70-96FD-7298BEE5B72C}"/>
    <dgm:cxn modelId="{60B6F8DD-6F89-41E4-B449-1006BBD14809}" type="presOf" srcId="{6226C02A-6B68-4033-940A-518767CAF6A9}" destId="{DEB3E917-BA09-487D-9E46-BB035AC32CE1}" srcOrd="0" destOrd="0" presId="urn:microsoft.com/office/officeart/2005/8/layout/hList3"/>
    <dgm:cxn modelId="{D3B78493-19C6-4091-8605-91FEE1791C28}" type="presOf" srcId="{D5843C17-94A6-4F64-B65E-DC69C1D4119B}" destId="{1F112888-B013-4417-8AD0-7BFCD466B06A}" srcOrd="0" destOrd="0" presId="urn:microsoft.com/office/officeart/2005/8/layout/hList3"/>
    <dgm:cxn modelId="{55DC8CE2-E5AD-4167-B44E-8F64E1A10793}" type="presParOf" srcId="{01F9DAA3-9418-4F5E-A094-3A49B60A7793}" destId="{1F112888-B013-4417-8AD0-7BFCD466B06A}" srcOrd="0" destOrd="0" presId="urn:microsoft.com/office/officeart/2005/8/layout/hList3"/>
    <dgm:cxn modelId="{3D41DC6F-EE3D-4D28-96CA-57787061266F}" type="presParOf" srcId="{01F9DAA3-9418-4F5E-A094-3A49B60A7793}" destId="{481DDAAC-ED3C-460E-9CAE-89E6955CF98B}" srcOrd="1" destOrd="0" presId="urn:microsoft.com/office/officeart/2005/8/layout/hList3"/>
    <dgm:cxn modelId="{2BDFB3A5-F3BF-43D9-A633-D608AEB86A0B}" type="presParOf" srcId="{481DDAAC-ED3C-460E-9CAE-89E6955CF98B}" destId="{DEB3E917-BA09-487D-9E46-BB035AC32CE1}" srcOrd="0" destOrd="0" presId="urn:microsoft.com/office/officeart/2005/8/layout/hList3"/>
    <dgm:cxn modelId="{BEB02287-36FC-4208-B191-3FE9A80F3631}" type="presParOf" srcId="{481DDAAC-ED3C-460E-9CAE-89E6955CF98B}" destId="{21F0E520-37C2-43EB-9B30-CA7557596E9E}" srcOrd="1" destOrd="0" presId="urn:microsoft.com/office/officeart/2005/8/layout/hList3"/>
    <dgm:cxn modelId="{7C8BB9CD-BEE8-48C7-8504-8074C43B9343}" type="presParOf" srcId="{01F9DAA3-9418-4F5E-A094-3A49B60A7793}" destId="{CB706A87-471E-4135-97E5-ABCCE269CCC2}"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1BD8A3-D1F6-42B7-800A-E64265FA03B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BC2F8051-9667-403E-AA19-1E274603826F}">
      <dgm:prSet phldrT="[Текст]" custT="1"/>
      <dgm:spPr/>
      <dgm:t>
        <a:bodyPr/>
        <a:lstStyle/>
        <a:p>
          <a:r>
            <a:rPr lang="kk-KZ" sz="2000" dirty="0" smtClean="0"/>
            <a:t>қарапайым</a:t>
          </a:r>
          <a:endParaRPr lang="ru-RU" sz="2000" dirty="0"/>
        </a:p>
      </dgm:t>
    </dgm:pt>
    <dgm:pt modelId="{4C977278-158D-41D8-B61C-1EB6435CBB0C}" type="parTrans" cxnId="{8AEADD1F-0AE2-4510-A2CF-DF1D8E28920C}">
      <dgm:prSet/>
      <dgm:spPr/>
      <dgm:t>
        <a:bodyPr/>
        <a:lstStyle/>
        <a:p>
          <a:endParaRPr lang="ru-RU"/>
        </a:p>
      </dgm:t>
    </dgm:pt>
    <dgm:pt modelId="{98D02186-C6BE-4B87-B999-71727D9B6204}" type="sibTrans" cxnId="{8AEADD1F-0AE2-4510-A2CF-DF1D8E28920C}">
      <dgm:prSet/>
      <dgm:spPr/>
      <dgm:t>
        <a:bodyPr/>
        <a:lstStyle/>
        <a:p>
          <a:endParaRPr lang="ru-RU"/>
        </a:p>
      </dgm:t>
    </dgm:pt>
    <dgm:pt modelId="{186BA3F1-D651-4BE7-B29B-68EDE77310E9}">
      <dgm:prSet phldrT="[Текст]" custT="1"/>
      <dgm:spPr/>
      <dgm:t>
        <a:bodyPr/>
        <a:lstStyle/>
        <a:p>
          <a:r>
            <a:rPr lang="kk-KZ" sz="2400" dirty="0" smtClean="0"/>
            <a:t>ашу</a:t>
          </a:r>
          <a:endParaRPr lang="ru-RU" sz="2400" dirty="0"/>
        </a:p>
      </dgm:t>
    </dgm:pt>
    <dgm:pt modelId="{5CB808F5-E830-4122-9909-5B34F66488DD}" type="parTrans" cxnId="{9801B0CE-CD45-43BB-8E81-8C619149C2DD}">
      <dgm:prSet/>
      <dgm:spPr/>
      <dgm:t>
        <a:bodyPr/>
        <a:lstStyle/>
        <a:p>
          <a:endParaRPr lang="ru-RU"/>
        </a:p>
      </dgm:t>
    </dgm:pt>
    <dgm:pt modelId="{325AD47C-0D73-4572-BEC2-F6C25F9AF099}" type="sibTrans" cxnId="{9801B0CE-CD45-43BB-8E81-8C619149C2DD}">
      <dgm:prSet/>
      <dgm:spPr/>
      <dgm:t>
        <a:bodyPr/>
        <a:lstStyle/>
        <a:p>
          <a:endParaRPr lang="ru-RU"/>
        </a:p>
      </dgm:t>
    </dgm:pt>
    <dgm:pt modelId="{09D70CA9-6DB9-4707-8608-24AAD6CF1A1E}">
      <dgm:prSet phldrT="[Текст]" custT="1"/>
      <dgm:spPr/>
      <dgm:t>
        <a:bodyPr/>
        <a:lstStyle/>
        <a:p>
          <a:r>
            <a:rPr lang="kk-KZ" sz="2400" dirty="0" smtClean="0"/>
            <a:t>уайым</a:t>
          </a:r>
          <a:endParaRPr lang="ru-RU" sz="2400" dirty="0"/>
        </a:p>
      </dgm:t>
    </dgm:pt>
    <dgm:pt modelId="{858D0718-3139-4CAB-8C5A-9F46583F40EF}" type="parTrans" cxnId="{783C6DA2-5315-4A34-BAB7-D9C18A181CF2}">
      <dgm:prSet/>
      <dgm:spPr/>
      <dgm:t>
        <a:bodyPr/>
        <a:lstStyle/>
        <a:p>
          <a:endParaRPr lang="ru-RU"/>
        </a:p>
      </dgm:t>
    </dgm:pt>
    <dgm:pt modelId="{7C4CA96C-C8ED-4E59-B25D-9696ED25DDF3}" type="sibTrans" cxnId="{783C6DA2-5315-4A34-BAB7-D9C18A181CF2}">
      <dgm:prSet/>
      <dgm:spPr/>
      <dgm:t>
        <a:bodyPr/>
        <a:lstStyle/>
        <a:p>
          <a:endParaRPr lang="ru-RU"/>
        </a:p>
      </dgm:t>
    </dgm:pt>
    <dgm:pt modelId="{D47D55EB-F1DD-4E35-9C50-A41D37FB171B}">
      <dgm:prSet phldrT="[Текст]" custT="1"/>
      <dgm:spPr/>
      <dgm:t>
        <a:bodyPr/>
        <a:lstStyle/>
        <a:p>
          <a:r>
            <a:rPr lang="kk-KZ" sz="2400" dirty="0" smtClean="0"/>
            <a:t>күрделі</a:t>
          </a:r>
          <a:endParaRPr lang="ru-RU" sz="2400" dirty="0"/>
        </a:p>
      </dgm:t>
    </dgm:pt>
    <dgm:pt modelId="{30363B08-08A2-4C81-8A5C-364A79B33802}" type="parTrans" cxnId="{F311DFBB-7D99-4C3B-B0C2-4D52472C9600}">
      <dgm:prSet/>
      <dgm:spPr/>
      <dgm:t>
        <a:bodyPr/>
        <a:lstStyle/>
        <a:p>
          <a:endParaRPr lang="ru-RU"/>
        </a:p>
      </dgm:t>
    </dgm:pt>
    <dgm:pt modelId="{A9558C88-AAA2-48F1-8C97-5DD7DA042FD4}" type="sibTrans" cxnId="{F311DFBB-7D99-4C3B-B0C2-4D52472C9600}">
      <dgm:prSet/>
      <dgm:spPr/>
      <dgm:t>
        <a:bodyPr/>
        <a:lstStyle/>
        <a:p>
          <a:endParaRPr lang="ru-RU"/>
        </a:p>
      </dgm:t>
    </dgm:pt>
    <dgm:pt modelId="{7FF9A5D5-DA93-44BF-97B2-B978B58D367A}">
      <dgm:prSet phldrT="[Текст]" custT="1"/>
      <dgm:spPr/>
      <dgm:t>
        <a:bodyPr/>
        <a:lstStyle/>
        <a:p>
          <a:r>
            <a:rPr lang="kk-KZ" sz="2400" dirty="0" smtClean="0"/>
            <a:t>моральдік</a:t>
          </a:r>
          <a:endParaRPr lang="ru-RU" sz="2400" dirty="0"/>
        </a:p>
      </dgm:t>
    </dgm:pt>
    <dgm:pt modelId="{EF3B49F4-D9A5-471F-8207-BFBEA4ED33A7}" type="parTrans" cxnId="{C15F2F08-E6AD-40F2-B5F7-927566868FBE}">
      <dgm:prSet/>
      <dgm:spPr/>
      <dgm:t>
        <a:bodyPr/>
        <a:lstStyle/>
        <a:p>
          <a:endParaRPr lang="ru-RU"/>
        </a:p>
      </dgm:t>
    </dgm:pt>
    <dgm:pt modelId="{BA25477B-6A97-438B-AA1B-1E0B96409259}" type="sibTrans" cxnId="{C15F2F08-E6AD-40F2-B5F7-927566868FBE}">
      <dgm:prSet/>
      <dgm:spPr/>
      <dgm:t>
        <a:bodyPr/>
        <a:lstStyle/>
        <a:p>
          <a:endParaRPr lang="ru-RU"/>
        </a:p>
      </dgm:t>
    </dgm:pt>
    <dgm:pt modelId="{D46A03EA-58CD-4B2D-84EC-D8336AACC49A}">
      <dgm:prSet phldrT="[Текст]" custT="1"/>
      <dgm:spPr/>
      <dgm:t>
        <a:bodyPr/>
        <a:lstStyle/>
        <a:p>
          <a:r>
            <a:rPr lang="kk-KZ" sz="2000" dirty="0" smtClean="0"/>
            <a:t>Эстетикалық</a:t>
          </a:r>
          <a:endParaRPr lang="ru-RU" sz="2000" dirty="0"/>
        </a:p>
      </dgm:t>
    </dgm:pt>
    <dgm:pt modelId="{37DCA5BA-F64B-4265-88D9-49A39D607D6F}" type="parTrans" cxnId="{4732F4E0-78DC-474B-96B1-561294178F91}">
      <dgm:prSet/>
      <dgm:spPr/>
      <dgm:t>
        <a:bodyPr/>
        <a:lstStyle/>
        <a:p>
          <a:endParaRPr lang="ru-RU"/>
        </a:p>
      </dgm:t>
    </dgm:pt>
    <dgm:pt modelId="{DE4C769A-68F1-4641-BE51-442350BC4BB6}" type="sibTrans" cxnId="{4732F4E0-78DC-474B-96B1-561294178F91}">
      <dgm:prSet/>
      <dgm:spPr/>
      <dgm:t>
        <a:bodyPr/>
        <a:lstStyle/>
        <a:p>
          <a:endParaRPr lang="ru-RU"/>
        </a:p>
      </dgm:t>
    </dgm:pt>
    <dgm:pt modelId="{8DFE95B0-6199-4D4F-AA89-F3BC4D24E404}">
      <dgm:prSet phldrT="[Текст]" custT="1"/>
      <dgm:spPr/>
      <dgm:t>
        <a:bodyPr/>
        <a:lstStyle/>
        <a:p>
          <a:r>
            <a:rPr lang="kk-KZ" sz="2400" dirty="0" smtClean="0"/>
            <a:t>қызғаныш</a:t>
          </a:r>
          <a:endParaRPr lang="ru-RU" sz="2400" dirty="0"/>
        </a:p>
      </dgm:t>
    </dgm:pt>
    <dgm:pt modelId="{0132E3F2-8199-4AEA-82C8-7C22FF93D20E}" type="parTrans" cxnId="{ABC7A944-164A-4747-875D-FA616E312A09}">
      <dgm:prSet/>
      <dgm:spPr/>
      <dgm:t>
        <a:bodyPr/>
        <a:lstStyle/>
        <a:p>
          <a:endParaRPr lang="ru-RU"/>
        </a:p>
      </dgm:t>
    </dgm:pt>
    <dgm:pt modelId="{C95C42DA-5827-4674-AB5F-3A60B0680195}" type="sibTrans" cxnId="{ABC7A944-164A-4747-875D-FA616E312A09}">
      <dgm:prSet/>
      <dgm:spPr/>
      <dgm:t>
        <a:bodyPr/>
        <a:lstStyle/>
        <a:p>
          <a:endParaRPr lang="ru-RU"/>
        </a:p>
      </dgm:t>
    </dgm:pt>
    <dgm:pt modelId="{A667C1A9-9D7E-4BEE-B24D-EBF4D8466B9E}">
      <dgm:prSet phldrT="[Текст]" custT="1"/>
      <dgm:spPr/>
      <dgm:t>
        <a:bodyPr/>
        <a:lstStyle/>
        <a:p>
          <a:r>
            <a:rPr lang="kk-KZ" sz="2000" dirty="0" smtClean="0"/>
            <a:t>отан</a:t>
          </a:r>
        </a:p>
        <a:p>
          <a:r>
            <a:rPr lang="kk-KZ" sz="2000" dirty="0" smtClean="0"/>
            <a:t>сүйгіштік</a:t>
          </a:r>
          <a:endParaRPr lang="ru-RU" sz="2000" dirty="0"/>
        </a:p>
      </dgm:t>
    </dgm:pt>
    <dgm:pt modelId="{62318B57-CC66-49AF-83B5-9BBCBF7E0F26}" type="parTrans" cxnId="{11FD7238-4DA2-41B5-8A4A-E580BEB01719}">
      <dgm:prSet/>
      <dgm:spPr/>
      <dgm:t>
        <a:bodyPr/>
        <a:lstStyle/>
        <a:p>
          <a:endParaRPr lang="ru-RU"/>
        </a:p>
      </dgm:t>
    </dgm:pt>
    <dgm:pt modelId="{B230DD60-78AC-4F5C-8FF4-487A727F2813}" type="sibTrans" cxnId="{11FD7238-4DA2-41B5-8A4A-E580BEB01719}">
      <dgm:prSet/>
      <dgm:spPr/>
      <dgm:t>
        <a:bodyPr/>
        <a:lstStyle/>
        <a:p>
          <a:endParaRPr lang="ru-RU"/>
        </a:p>
      </dgm:t>
    </dgm:pt>
    <dgm:pt modelId="{0CD5EE70-7340-4FB5-8ADC-6FFE0AFA8DC1}" type="pres">
      <dgm:prSet presAssocID="{411BD8A3-D1F6-42B7-800A-E64265FA03B5}" presName="Name0" presStyleCnt="0">
        <dgm:presLayoutVars>
          <dgm:chPref val="3"/>
          <dgm:dir/>
          <dgm:animLvl val="lvl"/>
          <dgm:resizeHandles/>
        </dgm:presLayoutVars>
      </dgm:prSet>
      <dgm:spPr/>
      <dgm:t>
        <a:bodyPr/>
        <a:lstStyle/>
        <a:p>
          <a:endParaRPr lang="ru-RU"/>
        </a:p>
      </dgm:t>
    </dgm:pt>
    <dgm:pt modelId="{04D5D11C-CDE4-4EEE-85F6-53D7E161900B}" type="pres">
      <dgm:prSet presAssocID="{BC2F8051-9667-403E-AA19-1E274603826F}" presName="horFlow" presStyleCnt="0"/>
      <dgm:spPr/>
    </dgm:pt>
    <dgm:pt modelId="{AA698033-8BBA-43B8-B9FC-55F66767CC4B}" type="pres">
      <dgm:prSet presAssocID="{BC2F8051-9667-403E-AA19-1E274603826F}" presName="bigChev" presStyleLbl="node1" presStyleIdx="0" presStyleCnt="2" custScaleX="96799"/>
      <dgm:spPr/>
      <dgm:t>
        <a:bodyPr/>
        <a:lstStyle/>
        <a:p>
          <a:endParaRPr lang="ru-RU"/>
        </a:p>
      </dgm:t>
    </dgm:pt>
    <dgm:pt modelId="{4B649C94-1421-4CBA-ABD0-BCDB8B6CA5BA}" type="pres">
      <dgm:prSet presAssocID="{5CB808F5-E830-4122-9909-5B34F66488DD}" presName="parTrans" presStyleCnt="0"/>
      <dgm:spPr/>
    </dgm:pt>
    <dgm:pt modelId="{14501BF7-BEB6-4400-96DC-DE1B246131BD}" type="pres">
      <dgm:prSet presAssocID="{186BA3F1-D651-4BE7-B29B-68EDE77310E9}" presName="node" presStyleLbl="alignAccFollowNode1" presStyleIdx="0" presStyleCnt="6" custScaleX="78099" custLinFactNeighborX="-2419" custLinFactNeighborY="-743">
        <dgm:presLayoutVars>
          <dgm:bulletEnabled val="1"/>
        </dgm:presLayoutVars>
      </dgm:prSet>
      <dgm:spPr/>
      <dgm:t>
        <a:bodyPr/>
        <a:lstStyle/>
        <a:p>
          <a:endParaRPr lang="ru-RU"/>
        </a:p>
      </dgm:t>
    </dgm:pt>
    <dgm:pt modelId="{D7B88EC5-3DFA-45D2-BE81-DF0BD3A5E9BA}" type="pres">
      <dgm:prSet presAssocID="{325AD47C-0D73-4572-BEC2-F6C25F9AF099}" presName="sibTrans" presStyleCnt="0"/>
      <dgm:spPr/>
    </dgm:pt>
    <dgm:pt modelId="{3CCAC55F-365F-4CB8-983D-4125543E201E}" type="pres">
      <dgm:prSet presAssocID="{09D70CA9-6DB9-4707-8608-24AAD6CF1A1E}" presName="node" presStyleLbl="alignAccFollowNode1" presStyleIdx="1" presStyleCnt="6" custScaleX="108284">
        <dgm:presLayoutVars>
          <dgm:bulletEnabled val="1"/>
        </dgm:presLayoutVars>
      </dgm:prSet>
      <dgm:spPr/>
      <dgm:t>
        <a:bodyPr/>
        <a:lstStyle/>
        <a:p>
          <a:endParaRPr lang="ru-RU"/>
        </a:p>
      </dgm:t>
    </dgm:pt>
    <dgm:pt modelId="{74CF2EBC-35AE-4EFC-864C-5B059D19F880}" type="pres">
      <dgm:prSet presAssocID="{7C4CA96C-C8ED-4E59-B25D-9696ED25DDF3}" presName="sibTrans" presStyleCnt="0"/>
      <dgm:spPr/>
    </dgm:pt>
    <dgm:pt modelId="{8844585A-DDF9-48C1-BC8B-3A4A7D780B5F}" type="pres">
      <dgm:prSet presAssocID="{8DFE95B0-6199-4D4F-AA89-F3BC4D24E404}" presName="node" presStyleLbl="alignAccFollowNode1" presStyleIdx="2" presStyleCnt="6" custScaleX="124856">
        <dgm:presLayoutVars>
          <dgm:bulletEnabled val="1"/>
        </dgm:presLayoutVars>
      </dgm:prSet>
      <dgm:spPr/>
      <dgm:t>
        <a:bodyPr/>
        <a:lstStyle/>
        <a:p>
          <a:endParaRPr lang="ru-RU"/>
        </a:p>
      </dgm:t>
    </dgm:pt>
    <dgm:pt modelId="{3D468007-3131-4200-9C6D-0EE0919036D4}" type="pres">
      <dgm:prSet presAssocID="{BC2F8051-9667-403E-AA19-1E274603826F}" presName="vSp" presStyleCnt="0"/>
      <dgm:spPr/>
    </dgm:pt>
    <dgm:pt modelId="{50BB9E81-8ABC-46C9-9AA9-908DA9FF38C7}" type="pres">
      <dgm:prSet presAssocID="{D47D55EB-F1DD-4E35-9C50-A41D37FB171B}" presName="horFlow" presStyleCnt="0"/>
      <dgm:spPr/>
    </dgm:pt>
    <dgm:pt modelId="{1AE3CA6B-15A4-46F8-90AB-E8FBA9C0EC21}" type="pres">
      <dgm:prSet presAssocID="{D47D55EB-F1DD-4E35-9C50-A41D37FB171B}" presName="bigChev" presStyleLbl="node1" presStyleIdx="1" presStyleCnt="2" custScaleX="100306"/>
      <dgm:spPr/>
      <dgm:t>
        <a:bodyPr/>
        <a:lstStyle/>
        <a:p>
          <a:endParaRPr lang="ru-RU"/>
        </a:p>
      </dgm:t>
    </dgm:pt>
    <dgm:pt modelId="{BFA0031D-E3F0-4F6E-9A31-4878FC8B95C6}" type="pres">
      <dgm:prSet presAssocID="{EF3B49F4-D9A5-471F-8207-BFBEA4ED33A7}" presName="parTrans" presStyleCnt="0"/>
      <dgm:spPr/>
    </dgm:pt>
    <dgm:pt modelId="{0BD72AFD-0CF8-4721-9B24-F5957CD2EF47}" type="pres">
      <dgm:prSet presAssocID="{7FF9A5D5-DA93-44BF-97B2-B978B58D367A}" presName="node" presStyleLbl="alignAccFollowNode1" presStyleIdx="3" presStyleCnt="6" custScaleX="110231">
        <dgm:presLayoutVars>
          <dgm:bulletEnabled val="1"/>
        </dgm:presLayoutVars>
      </dgm:prSet>
      <dgm:spPr/>
      <dgm:t>
        <a:bodyPr/>
        <a:lstStyle/>
        <a:p>
          <a:endParaRPr lang="ru-RU"/>
        </a:p>
      </dgm:t>
    </dgm:pt>
    <dgm:pt modelId="{CA81DE18-333F-4041-9CE1-679FC6F8F9CE}" type="pres">
      <dgm:prSet presAssocID="{BA25477B-6A97-438B-AA1B-1E0B96409259}" presName="sibTrans" presStyleCnt="0"/>
      <dgm:spPr/>
    </dgm:pt>
    <dgm:pt modelId="{AA125B8C-8AF6-4E21-833E-7FE0B1D8A3A1}" type="pres">
      <dgm:prSet presAssocID="{D46A03EA-58CD-4B2D-84EC-D8336AACC49A}" presName="node" presStyleLbl="alignAccFollowNode1" presStyleIdx="4" presStyleCnt="6" custScaleX="123947">
        <dgm:presLayoutVars>
          <dgm:bulletEnabled val="1"/>
        </dgm:presLayoutVars>
      </dgm:prSet>
      <dgm:spPr/>
      <dgm:t>
        <a:bodyPr/>
        <a:lstStyle/>
        <a:p>
          <a:endParaRPr lang="ru-RU"/>
        </a:p>
      </dgm:t>
    </dgm:pt>
    <dgm:pt modelId="{3B873610-6034-4505-ADB1-CF483075259C}" type="pres">
      <dgm:prSet presAssocID="{DE4C769A-68F1-4641-BE51-442350BC4BB6}" presName="sibTrans" presStyleCnt="0"/>
      <dgm:spPr/>
    </dgm:pt>
    <dgm:pt modelId="{3B25111C-CBED-42F3-87E9-B980779775B9}" type="pres">
      <dgm:prSet presAssocID="{A667C1A9-9D7E-4BEE-B24D-EBF4D8466B9E}" presName="node" presStyleLbl="alignAccFollowNode1" presStyleIdx="5" presStyleCnt="6">
        <dgm:presLayoutVars>
          <dgm:bulletEnabled val="1"/>
        </dgm:presLayoutVars>
      </dgm:prSet>
      <dgm:spPr/>
      <dgm:t>
        <a:bodyPr/>
        <a:lstStyle/>
        <a:p>
          <a:endParaRPr lang="ru-RU"/>
        </a:p>
      </dgm:t>
    </dgm:pt>
  </dgm:ptLst>
  <dgm:cxnLst>
    <dgm:cxn modelId="{F311DFBB-7D99-4C3B-B0C2-4D52472C9600}" srcId="{411BD8A3-D1F6-42B7-800A-E64265FA03B5}" destId="{D47D55EB-F1DD-4E35-9C50-A41D37FB171B}" srcOrd="1" destOrd="0" parTransId="{30363B08-08A2-4C81-8A5C-364A79B33802}" sibTransId="{A9558C88-AAA2-48F1-8C97-5DD7DA042FD4}"/>
    <dgm:cxn modelId="{8AEADD1F-0AE2-4510-A2CF-DF1D8E28920C}" srcId="{411BD8A3-D1F6-42B7-800A-E64265FA03B5}" destId="{BC2F8051-9667-403E-AA19-1E274603826F}" srcOrd="0" destOrd="0" parTransId="{4C977278-158D-41D8-B61C-1EB6435CBB0C}" sibTransId="{98D02186-C6BE-4B87-B999-71727D9B6204}"/>
    <dgm:cxn modelId="{E86D552F-12DA-4D08-BBDF-7983002850E6}" type="presOf" srcId="{186BA3F1-D651-4BE7-B29B-68EDE77310E9}" destId="{14501BF7-BEB6-4400-96DC-DE1B246131BD}" srcOrd="0" destOrd="0" presId="urn:microsoft.com/office/officeart/2005/8/layout/lProcess3"/>
    <dgm:cxn modelId="{B47EF21E-EA3E-426D-A801-9023F8AA723C}" type="presOf" srcId="{411BD8A3-D1F6-42B7-800A-E64265FA03B5}" destId="{0CD5EE70-7340-4FB5-8ADC-6FFE0AFA8DC1}" srcOrd="0" destOrd="0" presId="urn:microsoft.com/office/officeart/2005/8/layout/lProcess3"/>
    <dgm:cxn modelId="{65446C47-D6F2-409C-9412-EB8DE8BCBFEE}" type="presOf" srcId="{A667C1A9-9D7E-4BEE-B24D-EBF4D8466B9E}" destId="{3B25111C-CBED-42F3-87E9-B980779775B9}" srcOrd="0" destOrd="0" presId="urn:microsoft.com/office/officeart/2005/8/layout/lProcess3"/>
    <dgm:cxn modelId="{F2C35C4D-B422-4726-A179-197A26EE0905}" type="presOf" srcId="{D47D55EB-F1DD-4E35-9C50-A41D37FB171B}" destId="{1AE3CA6B-15A4-46F8-90AB-E8FBA9C0EC21}" srcOrd="0" destOrd="0" presId="urn:microsoft.com/office/officeart/2005/8/layout/lProcess3"/>
    <dgm:cxn modelId="{0F2B9375-D500-4CAD-A4A8-EBDCBF90713D}" type="presOf" srcId="{8DFE95B0-6199-4D4F-AA89-F3BC4D24E404}" destId="{8844585A-DDF9-48C1-BC8B-3A4A7D780B5F}" srcOrd="0" destOrd="0" presId="urn:microsoft.com/office/officeart/2005/8/layout/lProcess3"/>
    <dgm:cxn modelId="{0255F359-8130-4EB8-AB32-2475E643A820}" type="presOf" srcId="{BC2F8051-9667-403E-AA19-1E274603826F}" destId="{AA698033-8BBA-43B8-B9FC-55F66767CC4B}" srcOrd="0" destOrd="0" presId="urn:microsoft.com/office/officeart/2005/8/layout/lProcess3"/>
    <dgm:cxn modelId="{F44DFBDA-89C2-4947-A394-B4695B9E7AEB}" type="presOf" srcId="{09D70CA9-6DB9-4707-8608-24AAD6CF1A1E}" destId="{3CCAC55F-365F-4CB8-983D-4125543E201E}" srcOrd="0" destOrd="0" presId="urn:microsoft.com/office/officeart/2005/8/layout/lProcess3"/>
    <dgm:cxn modelId="{16EDD33E-EA05-4D63-9CC8-9064605117C6}" type="presOf" srcId="{D46A03EA-58CD-4B2D-84EC-D8336AACC49A}" destId="{AA125B8C-8AF6-4E21-833E-7FE0B1D8A3A1}" srcOrd="0" destOrd="0" presId="urn:microsoft.com/office/officeart/2005/8/layout/lProcess3"/>
    <dgm:cxn modelId="{4732F4E0-78DC-474B-96B1-561294178F91}" srcId="{D47D55EB-F1DD-4E35-9C50-A41D37FB171B}" destId="{D46A03EA-58CD-4B2D-84EC-D8336AACC49A}" srcOrd="1" destOrd="0" parTransId="{37DCA5BA-F64B-4265-88D9-49A39D607D6F}" sibTransId="{DE4C769A-68F1-4641-BE51-442350BC4BB6}"/>
    <dgm:cxn modelId="{D81AEC61-BBE7-455E-A679-6DA65F8D635B}" type="presOf" srcId="{7FF9A5D5-DA93-44BF-97B2-B978B58D367A}" destId="{0BD72AFD-0CF8-4721-9B24-F5957CD2EF47}" srcOrd="0" destOrd="0" presId="urn:microsoft.com/office/officeart/2005/8/layout/lProcess3"/>
    <dgm:cxn modelId="{C15F2F08-E6AD-40F2-B5F7-927566868FBE}" srcId="{D47D55EB-F1DD-4E35-9C50-A41D37FB171B}" destId="{7FF9A5D5-DA93-44BF-97B2-B978B58D367A}" srcOrd="0" destOrd="0" parTransId="{EF3B49F4-D9A5-471F-8207-BFBEA4ED33A7}" sibTransId="{BA25477B-6A97-438B-AA1B-1E0B96409259}"/>
    <dgm:cxn modelId="{783C6DA2-5315-4A34-BAB7-D9C18A181CF2}" srcId="{BC2F8051-9667-403E-AA19-1E274603826F}" destId="{09D70CA9-6DB9-4707-8608-24AAD6CF1A1E}" srcOrd="1" destOrd="0" parTransId="{858D0718-3139-4CAB-8C5A-9F46583F40EF}" sibTransId="{7C4CA96C-C8ED-4E59-B25D-9696ED25DDF3}"/>
    <dgm:cxn modelId="{9801B0CE-CD45-43BB-8E81-8C619149C2DD}" srcId="{BC2F8051-9667-403E-AA19-1E274603826F}" destId="{186BA3F1-D651-4BE7-B29B-68EDE77310E9}" srcOrd="0" destOrd="0" parTransId="{5CB808F5-E830-4122-9909-5B34F66488DD}" sibTransId="{325AD47C-0D73-4572-BEC2-F6C25F9AF099}"/>
    <dgm:cxn modelId="{11FD7238-4DA2-41B5-8A4A-E580BEB01719}" srcId="{D47D55EB-F1DD-4E35-9C50-A41D37FB171B}" destId="{A667C1A9-9D7E-4BEE-B24D-EBF4D8466B9E}" srcOrd="2" destOrd="0" parTransId="{62318B57-CC66-49AF-83B5-9BBCBF7E0F26}" sibTransId="{B230DD60-78AC-4F5C-8FF4-487A727F2813}"/>
    <dgm:cxn modelId="{ABC7A944-164A-4747-875D-FA616E312A09}" srcId="{BC2F8051-9667-403E-AA19-1E274603826F}" destId="{8DFE95B0-6199-4D4F-AA89-F3BC4D24E404}" srcOrd="2" destOrd="0" parTransId="{0132E3F2-8199-4AEA-82C8-7C22FF93D20E}" sibTransId="{C95C42DA-5827-4674-AB5F-3A60B0680195}"/>
    <dgm:cxn modelId="{AD1C8B72-D9D1-46D6-8C3B-6719B06CEB0A}" type="presParOf" srcId="{0CD5EE70-7340-4FB5-8ADC-6FFE0AFA8DC1}" destId="{04D5D11C-CDE4-4EEE-85F6-53D7E161900B}" srcOrd="0" destOrd="0" presId="urn:microsoft.com/office/officeart/2005/8/layout/lProcess3"/>
    <dgm:cxn modelId="{EAC42F6D-1DD8-4717-B94D-8BE1D042783F}" type="presParOf" srcId="{04D5D11C-CDE4-4EEE-85F6-53D7E161900B}" destId="{AA698033-8BBA-43B8-B9FC-55F66767CC4B}" srcOrd="0" destOrd="0" presId="urn:microsoft.com/office/officeart/2005/8/layout/lProcess3"/>
    <dgm:cxn modelId="{84365BBF-372B-4DE6-9673-A6A7D16FBFDC}" type="presParOf" srcId="{04D5D11C-CDE4-4EEE-85F6-53D7E161900B}" destId="{4B649C94-1421-4CBA-ABD0-BCDB8B6CA5BA}" srcOrd="1" destOrd="0" presId="urn:microsoft.com/office/officeart/2005/8/layout/lProcess3"/>
    <dgm:cxn modelId="{E46D825F-6121-48C6-8951-9648DD282A17}" type="presParOf" srcId="{04D5D11C-CDE4-4EEE-85F6-53D7E161900B}" destId="{14501BF7-BEB6-4400-96DC-DE1B246131BD}" srcOrd="2" destOrd="0" presId="urn:microsoft.com/office/officeart/2005/8/layout/lProcess3"/>
    <dgm:cxn modelId="{FC12E534-05CB-4F42-AA02-3A30017D65CF}" type="presParOf" srcId="{04D5D11C-CDE4-4EEE-85F6-53D7E161900B}" destId="{D7B88EC5-3DFA-45D2-BE81-DF0BD3A5E9BA}" srcOrd="3" destOrd="0" presId="urn:microsoft.com/office/officeart/2005/8/layout/lProcess3"/>
    <dgm:cxn modelId="{D8C7D0AD-35C0-49DF-80E6-3367687C52A8}" type="presParOf" srcId="{04D5D11C-CDE4-4EEE-85F6-53D7E161900B}" destId="{3CCAC55F-365F-4CB8-983D-4125543E201E}" srcOrd="4" destOrd="0" presId="urn:microsoft.com/office/officeart/2005/8/layout/lProcess3"/>
    <dgm:cxn modelId="{9064C3CF-FFC1-4827-86B8-F0C3F2845B35}" type="presParOf" srcId="{04D5D11C-CDE4-4EEE-85F6-53D7E161900B}" destId="{74CF2EBC-35AE-4EFC-864C-5B059D19F880}" srcOrd="5" destOrd="0" presId="urn:microsoft.com/office/officeart/2005/8/layout/lProcess3"/>
    <dgm:cxn modelId="{B043C4CD-16A1-4CC8-8503-2EFF2F378749}" type="presParOf" srcId="{04D5D11C-CDE4-4EEE-85F6-53D7E161900B}" destId="{8844585A-DDF9-48C1-BC8B-3A4A7D780B5F}" srcOrd="6" destOrd="0" presId="urn:microsoft.com/office/officeart/2005/8/layout/lProcess3"/>
    <dgm:cxn modelId="{C9670652-14FB-4163-9F83-C4E93E16F225}" type="presParOf" srcId="{0CD5EE70-7340-4FB5-8ADC-6FFE0AFA8DC1}" destId="{3D468007-3131-4200-9C6D-0EE0919036D4}" srcOrd="1" destOrd="0" presId="urn:microsoft.com/office/officeart/2005/8/layout/lProcess3"/>
    <dgm:cxn modelId="{8831D19A-8497-4B02-B5CD-B3E835504F6A}" type="presParOf" srcId="{0CD5EE70-7340-4FB5-8ADC-6FFE0AFA8DC1}" destId="{50BB9E81-8ABC-46C9-9AA9-908DA9FF38C7}" srcOrd="2" destOrd="0" presId="urn:microsoft.com/office/officeart/2005/8/layout/lProcess3"/>
    <dgm:cxn modelId="{B074F162-DC03-4D4B-8201-47259DAE95C1}" type="presParOf" srcId="{50BB9E81-8ABC-46C9-9AA9-908DA9FF38C7}" destId="{1AE3CA6B-15A4-46F8-90AB-E8FBA9C0EC21}" srcOrd="0" destOrd="0" presId="urn:microsoft.com/office/officeart/2005/8/layout/lProcess3"/>
    <dgm:cxn modelId="{AC572A66-8B74-4847-9A89-3091EB462861}" type="presParOf" srcId="{50BB9E81-8ABC-46C9-9AA9-908DA9FF38C7}" destId="{BFA0031D-E3F0-4F6E-9A31-4878FC8B95C6}" srcOrd="1" destOrd="0" presId="urn:microsoft.com/office/officeart/2005/8/layout/lProcess3"/>
    <dgm:cxn modelId="{C92E3A59-3F30-4A09-8FAB-CF0F355BE02F}" type="presParOf" srcId="{50BB9E81-8ABC-46C9-9AA9-908DA9FF38C7}" destId="{0BD72AFD-0CF8-4721-9B24-F5957CD2EF47}" srcOrd="2" destOrd="0" presId="urn:microsoft.com/office/officeart/2005/8/layout/lProcess3"/>
    <dgm:cxn modelId="{6CB546EF-8ADF-4D6B-A136-3C7547171E28}" type="presParOf" srcId="{50BB9E81-8ABC-46C9-9AA9-908DA9FF38C7}" destId="{CA81DE18-333F-4041-9CE1-679FC6F8F9CE}" srcOrd="3" destOrd="0" presId="urn:microsoft.com/office/officeart/2005/8/layout/lProcess3"/>
    <dgm:cxn modelId="{D4BF7DC6-ACF4-40F8-A146-71CECB9A23AA}" type="presParOf" srcId="{50BB9E81-8ABC-46C9-9AA9-908DA9FF38C7}" destId="{AA125B8C-8AF6-4E21-833E-7FE0B1D8A3A1}" srcOrd="4" destOrd="0" presId="urn:microsoft.com/office/officeart/2005/8/layout/lProcess3"/>
    <dgm:cxn modelId="{54DE892B-9EBF-4E06-8ACC-0BC9747E9531}" type="presParOf" srcId="{50BB9E81-8ABC-46C9-9AA9-908DA9FF38C7}" destId="{3B873610-6034-4505-ADB1-CF483075259C}" srcOrd="5" destOrd="0" presId="urn:microsoft.com/office/officeart/2005/8/layout/lProcess3"/>
    <dgm:cxn modelId="{8DC4C19A-897D-416E-9597-D8D394D2BCE2}" type="presParOf" srcId="{50BB9E81-8ABC-46C9-9AA9-908DA9FF38C7}" destId="{3B25111C-CBED-42F3-87E9-B980779775B9}" srcOrd="6" destOrd="0" presId="urn:microsoft.com/office/officeart/2005/8/layout/lProcess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F1E3E4-560F-45C6-8B6D-DE685ECCC61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EAE16D4B-423D-4D43-8FED-0A92617E9B15}">
      <dgm:prSet custT="1"/>
      <dgm:spPr/>
      <dgm:t>
        <a:bodyPr/>
        <a:lstStyle/>
        <a:p>
          <a:r>
            <a:rPr lang="ru-RU" sz="1600" b="1" dirty="0" smtClean="0"/>
            <a:t>бейнелеу қызмет</a:t>
          </a:r>
          <a:r>
            <a:rPr lang="en-US" sz="1600" b="1" dirty="0" smtClean="0"/>
            <a:t>i</a:t>
          </a:r>
          <a:endParaRPr lang="ru-RU" sz="1600" b="1" dirty="0"/>
        </a:p>
      </dgm:t>
    </dgm:pt>
    <dgm:pt modelId="{EA976EE9-814E-4880-90CE-F550A0CBE12E}" type="parTrans" cxnId="{07F23861-602B-42F4-8E5E-4E2179CFBECD}">
      <dgm:prSet/>
      <dgm:spPr/>
      <dgm:t>
        <a:bodyPr/>
        <a:lstStyle/>
        <a:p>
          <a:endParaRPr lang="ru-RU"/>
        </a:p>
      </dgm:t>
    </dgm:pt>
    <dgm:pt modelId="{DB7C2051-7F12-4519-9423-371AE952D1A2}" type="sibTrans" cxnId="{07F23861-602B-42F4-8E5E-4E2179CFBECD}">
      <dgm:prSet/>
      <dgm:spPr/>
      <dgm:t>
        <a:bodyPr/>
        <a:lstStyle/>
        <a:p>
          <a:endParaRPr lang="ru-RU"/>
        </a:p>
      </dgm:t>
    </dgm:pt>
    <dgm:pt modelId="{45C32A14-A4B0-4F76-AC43-7DAC74F49E7C}">
      <dgm:prSet custT="1"/>
      <dgm:spPr/>
      <dgm:t>
        <a:bodyPr/>
        <a:lstStyle/>
        <a:p>
          <a:r>
            <a:rPr lang="ru-RU" sz="1600" b="1" dirty="0" smtClean="0"/>
            <a:t>ниеттеу немесе ынталандыру</a:t>
          </a:r>
          <a:endParaRPr lang="ru-RU" sz="1600" b="1" dirty="0"/>
        </a:p>
      </dgm:t>
    </dgm:pt>
    <dgm:pt modelId="{C88CB08F-0450-450C-A5A0-606E0ABAD841}" type="parTrans" cxnId="{EF953C0E-90E9-4B5E-9A32-E7A5BA489235}">
      <dgm:prSet/>
      <dgm:spPr/>
      <dgm:t>
        <a:bodyPr/>
        <a:lstStyle/>
        <a:p>
          <a:endParaRPr lang="ru-RU"/>
        </a:p>
      </dgm:t>
    </dgm:pt>
    <dgm:pt modelId="{EED1916F-9E44-4DE5-95AC-FA353B196110}" type="sibTrans" cxnId="{EF953C0E-90E9-4B5E-9A32-E7A5BA489235}">
      <dgm:prSet/>
      <dgm:spPr/>
      <dgm:t>
        <a:bodyPr/>
        <a:lstStyle/>
        <a:p>
          <a:endParaRPr lang="ru-RU"/>
        </a:p>
      </dgm:t>
    </dgm:pt>
    <dgm:pt modelId="{DA0369E3-B757-4152-A5EC-439E4C855A50}">
      <dgm:prSet custT="1"/>
      <dgm:spPr/>
      <dgm:t>
        <a:bodyPr/>
        <a:lstStyle/>
        <a:p>
          <a:r>
            <a:rPr lang="ru-RU" sz="1600" b="1" dirty="0" smtClean="0"/>
            <a:t>қуаттау, қолдау қызмет</a:t>
          </a:r>
          <a:r>
            <a:rPr lang="en-US" sz="1600" b="1" dirty="0" smtClean="0"/>
            <a:t>i</a:t>
          </a:r>
          <a:endParaRPr lang="ru-RU" sz="1600" b="1" dirty="0"/>
        </a:p>
      </dgm:t>
    </dgm:pt>
    <dgm:pt modelId="{F4CF8B0F-96C7-43FB-A77D-3CA92E4A483B}" type="parTrans" cxnId="{A5FE8941-4C67-42BD-8B3E-261D7CCF8D7A}">
      <dgm:prSet/>
      <dgm:spPr/>
      <dgm:t>
        <a:bodyPr/>
        <a:lstStyle/>
        <a:p>
          <a:endParaRPr lang="ru-RU"/>
        </a:p>
      </dgm:t>
    </dgm:pt>
    <dgm:pt modelId="{E91A0BE0-75E5-4F25-BD69-0FC5D11B2BBD}" type="sibTrans" cxnId="{A5FE8941-4C67-42BD-8B3E-261D7CCF8D7A}">
      <dgm:prSet/>
      <dgm:spPr/>
      <dgm:t>
        <a:bodyPr/>
        <a:lstStyle/>
        <a:p>
          <a:endParaRPr lang="ru-RU"/>
        </a:p>
      </dgm:t>
    </dgm:pt>
    <dgm:pt modelId="{6B9DD40D-D1B8-4813-A887-90AC17D2B61A}">
      <dgm:prSet custT="1"/>
      <dgm:spPr/>
      <dgm:t>
        <a:bodyPr/>
        <a:lstStyle/>
        <a:p>
          <a:r>
            <a:rPr lang="ru-RU" sz="1600" b="1" dirty="0" smtClean="0"/>
            <a:t>ауысу қызмет</a:t>
          </a:r>
          <a:r>
            <a:rPr lang="en-US" sz="1600" b="1" dirty="0" smtClean="0"/>
            <a:t>i</a:t>
          </a:r>
          <a:endParaRPr lang="ru-RU" sz="1600" b="1" dirty="0"/>
        </a:p>
      </dgm:t>
    </dgm:pt>
    <dgm:pt modelId="{701CD78B-365F-473B-AE2C-B770AB7C9A90}" type="parTrans" cxnId="{194F369B-796E-4DFF-B75E-FCA82266C90D}">
      <dgm:prSet/>
      <dgm:spPr/>
      <dgm:t>
        <a:bodyPr/>
        <a:lstStyle/>
        <a:p>
          <a:endParaRPr lang="ru-RU"/>
        </a:p>
      </dgm:t>
    </dgm:pt>
    <dgm:pt modelId="{D7C84C88-3346-426E-A73A-70845B874C6A}" type="sibTrans" cxnId="{194F369B-796E-4DFF-B75E-FCA82266C90D}">
      <dgm:prSet/>
      <dgm:spPr/>
      <dgm:t>
        <a:bodyPr/>
        <a:lstStyle/>
        <a:p>
          <a:endParaRPr lang="ru-RU"/>
        </a:p>
      </dgm:t>
    </dgm:pt>
    <dgm:pt modelId="{84B494E4-1FB1-49E0-975E-B5E39E432B46}">
      <dgm:prSet custT="1"/>
      <dgm:spPr/>
      <dgm:t>
        <a:bodyPr/>
        <a:lstStyle/>
        <a:p>
          <a:r>
            <a:rPr lang="ru-RU" sz="1600" b="1" dirty="0" smtClean="0"/>
            <a:t>икемдесу қызмет</a:t>
          </a:r>
          <a:r>
            <a:rPr lang="en-US" sz="1600" b="1" dirty="0" smtClean="0"/>
            <a:t>i</a:t>
          </a:r>
          <a:endParaRPr lang="ru-RU" sz="1600" b="1" dirty="0"/>
        </a:p>
      </dgm:t>
    </dgm:pt>
    <dgm:pt modelId="{5D761E77-828C-43E4-B9E3-F4E85063A5F5}" type="parTrans" cxnId="{470DAEB5-7C97-476A-A6E9-4C4442A537E7}">
      <dgm:prSet/>
      <dgm:spPr/>
      <dgm:t>
        <a:bodyPr/>
        <a:lstStyle/>
        <a:p>
          <a:endParaRPr lang="ru-RU"/>
        </a:p>
      </dgm:t>
    </dgm:pt>
    <dgm:pt modelId="{AE76B2D5-B177-4338-977C-93A1EFF2535E}" type="sibTrans" cxnId="{470DAEB5-7C97-476A-A6E9-4C4442A537E7}">
      <dgm:prSet/>
      <dgm:spPr/>
      <dgm:t>
        <a:bodyPr/>
        <a:lstStyle/>
        <a:p>
          <a:endParaRPr lang="ru-RU"/>
        </a:p>
      </dgm:t>
    </dgm:pt>
    <dgm:pt modelId="{53609ED7-6398-49F8-A15A-EB5B2128EB0C}">
      <dgm:prSet custT="1"/>
      <dgm:spPr/>
      <dgm:t>
        <a:bodyPr/>
        <a:lstStyle/>
        <a:p>
          <a:r>
            <a:rPr lang="kk-KZ" sz="1600" b="1" dirty="0" smtClean="0"/>
            <a:t>коммуникативтік</a:t>
          </a:r>
          <a:endParaRPr lang="ru-RU" sz="1600" b="1" dirty="0"/>
        </a:p>
      </dgm:t>
    </dgm:pt>
    <dgm:pt modelId="{1840952F-FFC3-4306-8A52-B21836BB7F66}" type="parTrans" cxnId="{7F83A909-3D00-4FA7-BEF9-DD69687FEF40}">
      <dgm:prSet/>
      <dgm:spPr/>
      <dgm:t>
        <a:bodyPr/>
        <a:lstStyle/>
        <a:p>
          <a:endParaRPr lang="ru-RU"/>
        </a:p>
      </dgm:t>
    </dgm:pt>
    <dgm:pt modelId="{2C67F764-0D56-4ED4-B428-8A4C717D8FFD}" type="sibTrans" cxnId="{7F83A909-3D00-4FA7-BEF9-DD69687FEF40}">
      <dgm:prSet/>
      <dgm:spPr/>
      <dgm:t>
        <a:bodyPr/>
        <a:lstStyle/>
        <a:p>
          <a:endParaRPr lang="ru-RU"/>
        </a:p>
      </dgm:t>
    </dgm:pt>
    <dgm:pt modelId="{A1CAD873-03F8-45C8-8E08-66DDDF216D91}" type="pres">
      <dgm:prSet presAssocID="{E8F1E3E4-560F-45C6-8B6D-DE685ECCC613}" presName="rootnode" presStyleCnt="0">
        <dgm:presLayoutVars>
          <dgm:chMax/>
          <dgm:chPref/>
          <dgm:dir/>
          <dgm:animLvl val="lvl"/>
        </dgm:presLayoutVars>
      </dgm:prSet>
      <dgm:spPr/>
      <dgm:t>
        <a:bodyPr/>
        <a:lstStyle/>
        <a:p>
          <a:endParaRPr lang="ru-RU"/>
        </a:p>
      </dgm:t>
    </dgm:pt>
    <dgm:pt modelId="{BAF8408A-9353-49A6-A8E8-8ACB759161F9}" type="pres">
      <dgm:prSet presAssocID="{EAE16D4B-423D-4D43-8FED-0A92617E9B15}" presName="composite" presStyleCnt="0"/>
      <dgm:spPr/>
    </dgm:pt>
    <dgm:pt modelId="{9E2F78D0-3012-494B-A794-985AB90AFAFB}" type="pres">
      <dgm:prSet presAssocID="{EAE16D4B-423D-4D43-8FED-0A92617E9B15}" presName="bentUpArrow1" presStyleLbl="alignImgPlace1" presStyleIdx="0" presStyleCnt="5"/>
      <dgm:spPr/>
    </dgm:pt>
    <dgm:pt modelId="{911B8642-C278-4BB4-83B7-552C9706F980}" type="pres">
      <dgm:prSet presAssocID="{EAE16D4B-423D-4D43-8FED-0A92617E9B15}" presName="ParentText" presStyleLbl="node1" presStyleIdx="0" presStyleCnt="6" custScaleX="261072">
        <dgm:presLayoutVars>
          <dgm:chMax val="1"/>
          <dgm:chPref val="1"/>
          <dgm:bulletEnabled val="1"/>
        </dgm:presLayoutVars>
      </dgm:prSet>
      <dgm:spPr/>
      <dgm:t>
        <a:bodyPr/>
        <a:lstStyle/>
        <a:p>
          <a:endParaRPr lang="ru-RU"/>
        </a:p>
      </dgm:t>
    </dgm:pt>
    <dgm:pt modelId="{EA027A71-F690-4D8F-A5EA-C4EDA7D04E02}" type="pres">
      <dgm:prSet presAssocID="{EAE16D4B-423D-4D43-8FED-0A92617E9B15}" presName="ChildText" presStyleLbl="revTx" presStyleIdx="0" presStyleCnt="5">
        <dgm:presLayoutVars>
          <dgm:chMax val="0"/>
          <dgm:chPref val="0"/>
          <dgm:bulletEnabled val="1"/>
        </dgm:presLayoutVars>
      </dgm:prSet>
      <dgm:spPr/>
    </dgm:pt>
    <dgm:pt modelId="{B3481A99-1C44-4094-9717-B7A0DAC6C279}" type="pres">
      <dgm:prSet presAssocID="{DB7C2051-7F12-4519-9423-371AE952D1A2}" presName="sibTrans" presStyleCnt="0"/>
      <dgm:spPr/>
    </dgm:pt>
    <dgm:pt modelId="{2B1132FE-777F-4B9C-A3D3-7AE6D1219A47}" type="pres">
      <dgm:prSet presAssocID="{45C32A14-A4B0-4F76-AC43-7DAC74F49E7C}" presName="composite" presStyleCnt="0"/>
      <dgm:spPr/>
    </dgm:pt>
    <dgm:pt modelId="{EF341A15-C23F-4234-83A3-46FE56F11FB3}" type="pres">
      <dgm:prSet presAssocID="{45C32A14-A4B0-4F76-AC43-7DAC74F49E7C}" presName="bentUpArrow1" presStyleLbl="alignImgPlace1" presStyleIdx="1" presStyleCnt="5"/>
      <dgm:spPr/>
    </dgm:pt>
    <dgm:pt modelId="{83CFB87A-DE4C-4E5E-AFD5-F59502B17DAD}" type="pres">
      <dgm:prSet presAssocID="{45C32A14-A4B0-4F76-AC43-7DAC74F49E7C}" presName="ParentText" presStyleLbl="node1" presStyleIdx="1" presStyleCnt="6" custScaleX="284384">
        <dgm:presLayoutVars>
          <dgm:chMax val="1"/>
          <dgm:chPref val="1"/>
          <dgm:bulletEnabled val="1"/>
        </dgm:presLayoutVars>
      </dgm:prSet>
      <dgm:spPr/>
      <dgm:t>
        <a:bodyPr/>
        <a:lstStyle/>
        <a:p>
          <a:endParaRPr lang="ru-RU"/>
        </a:p>
      </dgm:t>
    </dgm:pt>
    <dgm:pt modelId="{70CC6BDC-A976-4E92-9790-A28DBEB448DF}" type="pres">
      <dgm:prSet presAssocID="{45C32A14-A4B0-4F76-AC43-7DAC74F49E7C}" presName="ChildText" presStyleLbl="revTx" presStyleIdx="1" presStyleCnt="5">
        <dgm:presLayoutVars>
          <dgm:chMax val="0"/>
          <dgm:chPref val="0"/>
          <dgm:bulletEnabled val="1"/>
        </dgm:presLayoutVars>
      </dgm:prSet>
      <dgm:spPr/>
    </dgm:pt>
    <dgm:pt modelId="{89A7E317-932A-480D-994E-B08EA595D88A}" type="pres">
      <dgm:prSet presAssocID="{EED1916F-9E44-4DE5-95AC-FA353B196110}" presName="sibTrans" presStyleCnt="0"/>
      <dgm:spPr/>
    </dgm:pt>
    <dgm:pt modelId="{05E3DB0E-5F9F-4370-8094-0FB9D7E1F1D4}" type="pres">
      <dgm:prSet presAssocID="{DA0369E3-B757-4152-A5EC-439E4C855A50}" presName="composite" presStyleCnt="0"/>
      <dgm:spPr/>
    </dgm:pt>
    <dgm:pt modelId="{A8126E90-3889-45E5-B60D-13B580A173C3}" type="pres">
      <dgm:prSet presAssocID="{DA0369E3-B757-4152-A5EC-439E4C855A50}" presName="bentUpArrow1" presStyleLbl="alignImgPlace1" presStyleIdx="2" presStyleCnt="5"/>
      <dgm:spPr/>
    </dgm:pt>
    <dgm:pt modelId="{EB1FF11D-4E46-46DC-A57B-D1816C9A8423}" type="pres">
      <dgm:prSet presAssocID="{DA0369E3-B757-4152-A5EC-439E4C855A50}" presName="ParentText" presStyleLbl="node1" presStyleIdx="2" presStyleCnt="6" custScaleX="268870">
        <dgm:presLayoutVars>
          <dgm:chMax val="1"/>
          <dgm:chPref val="1"/>
          <dgm:bulletEnabled val="1"/>
        </dgm:presLayoutVars>
      </dgm:prSet>
      <dgm:spPr/>
      <dgm:t>
        <a:bodyPr/>
        <a:lstStyle/>
        <a:p>
          <a:endParaRPr lang="ru-RU"/>
        </a:p>
      </dgm:t>
    </dgm:pt>
    <dgm:pt modelId="{E3D801B5-A5BF-4E65-B01B-7AAC80190E28}" type="pres">
      <dgm:prSet presAssocID="{DA0369E3-B757-4152-A5EC-439E4C855A50}" presName="ChildText" presStyleLbl="revTx" presStyleIdx="2" presStyleCnt="5">
        <dgm:presLayoutVars>
          <dgm:chMax val="0"/>
          <dgm:chPref val="0"/>
          <dgm:bulletEnabled val="1"/>
        </dgm:presLayoutVars>
      </dgm:prSet>
      <dgm:spPr/>
    </dgm:pt>
    <dgm:pt modelId="{9A8BF173-1284-4C50-9229-E9FE367DA2DD}" type="pres">
      <dgm:prSet presAssocID="{E91A0BE0-75E5-4F25-BD69-0FC5D11B2BBD}" presName="sibTrans" presStyleCnt="0"/>
      <dgm:spPr/>
    </dgm:pt>
    <dgm:pt modelId="{859D2F94-B9FE-466E-87F9-C3A4D63A436E}" type="pres">
      <dgm:prSet presAssocID="{6B9DD40D-D1B8-4813-A887-90AC17D2B61A}" presName="composite" presStyleCnt="0"/>
      <dgm:spPr/>
    </dgm:pt>
    <dgm:pt modelId="{C2DD2770-C44E-4D0A-8FD2-5336736DC616}" type="pres">
      <dgm:prSet presAssocID="{6B9DD40D-D1B8-4813-A887-90AC17D2B61A}" presName="bentUpArrow1" presStyleLbl="alignImgPlace1" presStyleIdx="3" presStyleCnt="5"/>
      <dgm:spPr/>
    </dgm:pt>
    <dgm:pt modelId="{EF33A4D2-9F55-4128-A335-1D6B77DB11D4}" type="pres">
      <dgm:prSet presAssocID="{6B9DD40D-D1B8-4813-A887-90AC17D2B61A}" presName="ParentText" presStyleLbl="node1" presStyleIdx="3" presStyleCnt="6" custScaleX="334818">
        <dgm:presLayoutVars>
          <dgm:chMax val="1"/>
          <dgm:chPref val="1"/>
          <dgm:bulletEnabled val="1"/>
        </dgm:presLayoutVars>
      </dgm:prSet>
      <dgm:spPr/>
      <dgm:t>
        <a:bodyPr/>
        <a:lstStyle/>
        <a:p>
          <a:endParaRPr lang="ru-RU"/>
        </a:p>
      </dgm:t>
    </dgm:pt>
    <dgm:pt modelId="{E9A8CC55-0DC0-416C-8DE1-B99486CB8159}" type="pres">
      <dgm:prSet presAssocID="{6B9DD40D-D1B8-4813-A887-90AC17D2B61A}" presName="ChildText" presStyleLbl="revTx" presStyleIdx="3" presStyleCnt="5">
        <dgm:presLayoutVars>
          <dgm:chMax val="0"/>
          <dgm:chPref val="0"/>
          <dgm:bulletEnabled val="1"/>
        </dgm:presLayoutVars>
      </dgm:prSet>
      <dgm:spPr/>
    </dgm:pt>
    <dgm:pt modelId="{487E9C33-5942-4A85-9AC6-15C7F3AFD1C5}" type="pres">
      <dgm:prSet presAssocID="{D7C84C88-3346-426E-A73A-70845B874C6A}" presName="sibTrans" presStyleCnt="0"/>
      <dgm:spPr/>
    </dgm:pt>
    <dgm:pt modelId="{DF6A9751-C88B-4A5B-BBBA-7C977E99F298}" type="pres">
      <dgm:prSet presAssocID="{84B494E4-1FB1-49E0-975E-B5E39E432B46}" presName="composite" presStyleCnt="0"/>
      <dgm:spPr/>
    </dgm:pt>
    <dgm:pt modelId="{222E0083-00D6-45E2-993E-6B64781811B3}" type="pres">
      <dgm:prSet presAssocID="{84B494E4-1FB1-49E0-975E-B5E39E432B46}" presName="bentUpArrow1" presStyleLbl="alignImgPlace1" presStyleIdx="4" presStyleCnt="5"/>
      <dgm:spPr/>
    </dgm:pt>
    <dgm:pt modelId="{F2E55E92-647A-4E4C-ACE8-0911C62289A0}" type="pres">
      <dgm:prSet presAssocID="{84B494E4-1FB1-49E0-975E-B5E39E432B46}" presName="ParentText" presStyleLbl="node1" presStyleIdx="4" presStyleCnt="6" custScaleX="331790">
        <dgm:presLayoutVars>
          <dgm:chMax val="1"/>
          <dgm:chPref val="1"/>
          <dgm:bulletEnabled val="1"/>
        </dgm:presLayoutVars>
      </dgm:prSet>
      <dgm:spPr/>
      <dgm:t>
        <a:bodyPr/>
        <a:lstStyle/>
        <a:p>
          <a:endParaRPr lang="ru-RU"/>
        </a:p>
      </dgm:t>
    </dgm:pt>
    <dgm:pt modelId="{9BAFE1CF-B5ED-480A-B92A-8935A71317C4}" type="pres">
      <dgm:prSet presAssocID="{84B494E4-1FB1-49E0-975E-B5E39E432B46}" presName="ChildText" presStyleLbl="revTx" presStyleIdx="4" presStyleCnt="5">
        <dgm:presLayoutVars>
          <dgm:chMax val="0"/>
          <dgm:chPref val="0"/>
          <dgm:bulletEnabled val="1"/>
        </dgm:presLayoutVars>
      </dgm:prSet>
      <dgm:spPr/>
    </dgm:pt>
    <dgm:pt modelId="{5E8B30BE-11ED-4BE9-83BD-894E94E82E7A}" type="pres">
      <dgm:prSet presAssocID="{AE76B2D5-B177-4338-977C-93A1EFF2535E}" presName="sibTrans" presStyleCnt="0"/>
      <dgm:spPr/>
    </dgm:pt>
    <dgm:pt modelId="{4B773592-1161-46AB-891C-E9382DF5492E}" type="pres">
      <dgm:prSet presAssocID="{53609ED7-6398-49F8-A15A-EB5B2128EB0C}" presName="composite" presStyleCnt="0"/>
      <dgm:spPr/>
    </dgm:pt>
    <dgm:pt modelId="{036F192D-0403-4487-B59D-A419C732DC2F}" type="pres">
      <dgm:prSet presAssocID="{53609ED7-6398-49F8-A15A-EB5B2128EB0C}" presName="ParentText" presStyleLbl="node1" presStyleIdx="5" presStyleCnt="6" custScaleX="392439">
        <dgm:presLayoutVars>
          <dgm:chMax val="1"/>
          <dgm:chPref val="1"/>
          <dgm:bulletEnabled val="1"/>
        </dgm:presLayoutVars>
      </dgm:prSet>
      <dgm:spPr/>
      <dgm:t>
        <a:bodyPr/>
        <a:lstStyle/>
        <a:p>
          <a:endParaRPr lang="ru-RU"/>
        </a:p>
      </dgm:t>
    </dgm:pt>
  </dgm:ptLst>
  <dgm:cxnLst>
    <dgm:cxn modelId="{07F23861-602B-42F4-8E5E-4E2179CFBECD}" srcId="{E8F1E3E4-560F-45C6-8B6D-DE685ECCC613}" destId="{EAE16D4B-423D-4D43-8FED-0A92617E9B15}" srcOrd="0" destOrd="0" parTransId="{EA976EE9-814E-4880-90CE-F550A0CBE12E}" sibTransId="{DB7C2051-7F12-4519-9423-371AE952D1A2}"/>
    <dgm:cxn modelId="{07191278-0FED-40F0-9C36-D9894CA3CA46}" type="presOf" srcId="{6B9DD40D-D1B8-4813-A887-90AC17D2B61A}" destId="{EF33A4D2-9F55-4128-A335-1D6B77DB11D4}" srcOrd="0" destOrd="0" presId="urn:microsoft.com/office/officeart/2005/8/layout/StepDownProcess"/>
    <dgm:cxn modelId="{470DAEB5-7C97-476A-A6E9-4C4442A537E7}" srcId="{E8F1E3E4-560F-45C6-8B6D-DE685ECCC613}" destId="{84B494E4-1FB1-49E0-975E-B5E39E432B46}" srcOrd="4" destOrd="0" parTransId="{5D761E77-828C-43E4-B9E3-F4E85063A5F5}" sibTransId="{AE76B2D5-B177-4338-977C-93A1EFF2535E}"/>
    <dgm:cxn modelId="{BD277363-1C4A-4364-B7B0-2D760A8FFAA0}" type="presOf" srcId="{53609ED7-6398-49F8-A15A-EB5B2128EB0C}" destId="{036F192D-0403-4487-B59D-A419C732DC2F}" srcOrd="0" destOrd="0" presId="urn:microsoft.com/office/officeart/2005/8/layout/StepDownProcess"/>
    <dgm:cxn modelId="{194F369B-796E-4DFF-B75E-FCA82266C90D}" srcId="{E8F1E3E4-560F-45C6-8B6D-DE685ECCC613}" destId="{6B9DD40D-D1B8-4813-A887-90AC17D2B61A}" srcOrd="3" destOrd="0" parTransId="{701CD78B-365F-473B-AE2C-B770AB7C9A90}" sibTransId="{D7C84C88-3346-426E-A73A-70845B874C6A}"/>
    <dgm:cxn modelId="{5A6B8C30-BEE0-40E8-8ABF-B6E2AFED8A3F}" type="presOf" srcId="{E8F1E3E4-560F-45C6-8B6D-DE685ECCC613}" destId="{A1CAD873-03F8-45C8-8E08-66DDDF216D91}" srcOrd="0" destOrd="0" presId="urn:microsoft.com/office/officeart/2005/8/layout/StepDownProcess"/>
    <dgm:cxn modelId="{5468B59E-02D1-43B4-ABEC-73DEBFADB5E1}" type="presOf" srcId="{84B494E4-1FB1-49E0-975E-B5E39E432B46}" destId="{F2E55E92-647A-4E4C-ACE8-0911C62289A0}" srcOrd="0" destOrd="0" presId="urn:microsoft.com/office/officeart/2005/8/layout/StepDownProcess"/>
    <dgm:cxn modelId="{7F83A909-3D00-4FA7-BEF9-DD69687FEF40}" srcId="{E8F1E3E4-560F-45C6-8B6D-DE685ECCC613}" destId="{53609ED7-6398-49F8-A15A-EB5B2128EB0C}" srcOrd="5" destOrd="0" parTransId="{1840952F-FFC3-4306-8A52-B21836BB7F66}" sibTransId="{2C67F764-0D56-4ED4-B428-8A4C717D8FFD}"/>
    <dgm:cxn modelId="{AEB549DC-7342-42B9-B5F3-1CCC302C840D}" type="presOf" srcId="{45C32A14-A4B0-4F76-AC43-7DAC74F49E7C}" destId="{83CFB87A-DE4C-4E5E-AFD5-F59502B17DAD}" srcOrd="0" destOrd="0" presId="urn:microsoft.com/office/officeart/2005/8/layout/StepDownProcess"/>
    <dgm:cxn modelId="{9B4A6482-4456-4C92-908C-00C652CB10FD}" type="presOf" srcId="{EAE16D4B-423D-4D43-8FED-0A92617E9B15}" destId="{911B8642-C278-4BB4-83B7-552C9706F980}" srcOrd="0" destOrd="0" presId="urn:microsoft.com/office/officeart/2005/8/layout/StepDownProcess"/>
    <dgm:cxn modelId="{52FD75A4-BB12-49F8-BAF2-268AA3101BCE}" type="presOf" srcId="{DA0369E3-B757-4152-A5EC-439E4C855A50}" destId="{EB1FF11D-4E46-46DC-A57B-D1816C9A8423}" srcOrd="0" destOrd="0" presId="urn:microsoft.com/office/officeart/2005/8/layout/StepDownProcess"/>
    <dgm:cxn modelId="{EF953C0E-90E9-4B5E-9A32-E7A5BA489235}" srcId="{E8F1E3E4-560F-45C6-8B6D-DE685ECCC613}" destId="{45C32A14-A4B0-4F76-AC43-7DAC74F49E7C}" srcOrd="1" destOrd="0" parTransId="{C88CB08F-0450-450C-A5A0-606E0ABAD841}" sibTransId="{EED1916F-9E44-4DE5-95AC-FA353B196110}"/>
    <dgm:cxn modelId="{A5FE8941-4C67-42BD-8B3E-261D7CCF8D7A}" srcId="{E8F1E3E4-560F-45C6-8B6D-DE685ECCC613}" destId="{DA0369E3-B757-4152-A5EC-439E4C855A50}" srcOrd="2" destOrd="0" parTransId="{F4CF8B0F-96C7-43FB-A77D-3CA92E4A483B}" sibTransId="{E91A0BE0-75E5-4F25-BD69-0FC5D11B2BBD}"/>
    <dgm:cxn modelId="{24C49D72-B91D-4E68-B4D2-A581B448E9E8}" type="presParOf" srcId="{A1CAD873-03F8-45C8-8E08-66DDDF216D91}" destId="{BAF8408A-9353-49A6-A8E8-8ACB759161F9}" srcOrd="0" destOrd="0" presId="urn:microsoft.com/office/officeart/2005/8/layout/StepDownProcess"/>
    <dgm:cxn modelId="{7CD59792-B3B9-4FCB-8899-23E660040828}" type="presParOf" srcId="{BAF8408A-9353-49A6-A8E8-8ACB759161F9}" destId="{9E2F78D0-3012-494B-A794-985AB90AFAFB}" srcOrd="0" destOrd="0" presId="urn:microsoft.com/office/officeart/2005/8/layout/StepDownProcess"/>
    <dgm:cxn modelId="{7DB588C5-2479-4AF6-BA6B-7C75059C367B}" type="presParOf" srcId="{BAF8408A-9353-49A6-A8E8-8ACB759161F9}" destId="{911B8642-C278-4BB4-83B7-552C9706F980}" srcOrd="1" destOrd="0" presId="urn:microsoft.com/office/officeart/2005/8/layout/StepDownProcess"/>
    <dgm:cxn modelId="{4A99D2C9-5490-46BD-A28A-783527C069B2}" type="presParOf" srcId="{BAF8408A-9353-49A6-A8E8-8ACB759161F9}" destId="{EA027A71-F690-4D8F-A5EA-C4EDA7D04E02}" srcOrd="2" destOrd="0" presId="urn:microsoft.com/office/officeart/2005/8/layout/StepDownProcess"/>
    <dgm:cxn modelId="{16FC9C98-4AEF-48BD-A1CD-79F0D2265D80}" type="presParOf" srcId="{A1CAD873-03F8-45C8-8E08-66DDDF216D91}" destId="{B3481A99-1C44-4094-9717-B7A0DAC6C279}" srcOrd="1" destOrd="0" presId="urn:microsoft.com/office/officeart/2005/8/layout/StepDownProcess"/>
    <dgm:cxn modelId="{BEA0AF21-1A64-4DA7-B36E-7A015420166C}" type="presParOf" srcId="{A1CAD873-03F8-45C8-8E08-66DDDF216D91}" destId="{2B1132FE-777F-4B9C-A3D3-7AE6D1219A47}" srcOrd="2" destOrd="0" presId="urn:microsoft.com/office/officeart/2005/8/layout/StepDownProcess"/>
    <dgm:cxn modelId="{7077E8DE-2977-4B0D-B636-3F97C6D89F59}" type="presParOf" srcId="{2B1132FE-777F-4B9C-A3D3-7AE6D1219A47}" destId="{EF341A15-C23F-4234-83A3-46FE56F11FB3}" srcOrd="0" destOrd="0" presId="urn:microsoft.com/office/officeart/2005/8/layout/StepDownProcess"/>
    <dgm:cxn modelId="{EA9E0C7D-FB70-4DE6-8D6F-4AB682D148CA}" type="presParOf" srcId="{2B1132FE-777F-4B9C-A3D3-7AE6D1219A47}" destId="{83CFB87A-DE4C-4E5E-AFD5-F59502B17DAD}" srcOrd="1" destOrd="0" presId="urn:microsoft.com/office/officeart/2005/8/layout/StepDownProcess"/>
    <dgm:cxn modelId="{DD87B9F1-784B-4D46-A087-ED1391D2A8ED}" type="presParOf" srcId="{2B1132FE-777F-4B9C-A3D3-7AE6D1219A47}" destId="{70CC6BDC-A976-4E92-9790-A28DBEB448DF}" srcOrd="2" destOrd="0" presId="urn:microsoft.com/office/officeart/2005/8/layout/StepDownProcess"/>
    <dgm:cxn modelId="{EB28B6B9-F9A2-4F44-814C-0BE3ECE9728B}" type="presParOf" srcId="{A1CAD873-03F8-45C8-8E08-66DDDF216D91}" destId="{89A7E317-932A-480D-994E-B08EA595D88A}" srcOrd="3" destOrd="0" presId="urn:microsoft.com/office/officeart/2005/8/layout/StepDownProcess"/>
    <dgm:cxn modelId="{E01CF109-F2D5-4206-91F1-A129FD93C08F}" type="presParOf" srcId="{A1CAD873-03F8-45C8-8E08-66DDDF216D91}" destId="{05E3DB0E-5F9F-4370-8094-0FB9D7E1F1D4}" srcOrd="4" destOrd="0" presId="urn:microsoft.com/office/officeart/2005/8/layout/StepDownProcess"/>
    <dgm:cxn modelId="{99ADB7F5-6C5A-445D-B13D-FD0F4B649A4D}" type="presParOf" srcId="{05E3DB0E-5F9F-4370-8094-0FB9D7E1F1D4}" destId="{A8126E90-3889-45E5-B60D-13B580A173C3}" srcOrd="0" destOrd="0" presId="urn:microsoft.com/office/officeart/2005/8/layout/StepDownProcess"/>
    <dgm:cxn modelId="{4E7F589B-B633-4978-8C1D-D2AC2AF5C78C}" type="presParOf" srcId="{05E3DB0E-5F9F-4370-8094-0FB9D7E1F1D4}" destId="{EB1FF11D-4E46-46DC-A57B-D1816C9A8423}" srcOrd="1" destOrd="0" presId="urn:microsoft.com/office/officeart/2005/8/layout/StepDownProcess"/>
    <dgm:cxn modelId="{06D9E6F0-1822-49FE-9151-4CB4F30255EF}" type="presParOf" srcId="{05E3DB0E-5F9F-4370-8094-0FB9D7E1F1D4}" destId="{E3D801B5-A5BF-4E65-B01B-7AAC80190E28}" srcOrd="2" destOrd="0" presId="urn:microsoft.com/office/officeart/2005/8/layout/StepDownProcess"/>
    <dgm:cxn modelId="{82B90431-6B94-4214-9302-E205C551E3BB}" type="presParOf" srcId="{A1CAD873-03F8-45C8-8E08-66DDDF216D91}" destId="{9A8BF173-1284-4C50-9229-E9FE367DA2DD}" srcOrd="5" destOrd="0" presId="urn:microsoft.com/office/officeart/2005/8/layout/StepDownProcess"/>
    <dgm:cxn modelId="{B0E1D224-98F7-4455-BFD0-DD01B766982F}" type="presParOf" srcId="{A1CAD873-03F8-45C8-8E08-66DDDF216D91}" destId="{859D2F94-B9FE-466E-87F9-C3A4D63A436E}" srcOrd="6" destOrd="0" presId="urn:microsoft.com/office/officeart/2005/8/layout/StepDownProcess"/>
    <dgm:cxn modelId="{B43DD6A7-B18B-494B-82F9-D4BE0C51A4A5}" type="presParOf" srcId="{859D2F94-B9FE-466E-87F9-C3A4D63A436E}" destId="{C2DD2770-C44E-4D0A-8FD2-5336736DC616}" srcOrd="0" destOrd="0" presId="urn:microsoft.com/office/officeart/2005/8/layout/StepDownProcess"/>
    <dgm:cxn modelId="{3AC8B481-0576-40E5-A821-4BBC66137B1A}" type="presParOf" srcId="{859D2F94-B9FE-466E-87F9-C3A4D63A436E}" destId="{EF33A4D2-9F55-4128-A335-1D6B77DB11D4}" srcOrd="1" destOrd="0" presId="urn:microsoft.com/office/officeart/2005/8/layout/StepDownProcess"/>
    <dgm:cxn modelId="{0A38D68A-7D30-4045-A6E8-6EE33AC924B8}" type="presParOf" srcId="{859D2F94-B9FE-466E-87F9-C3A4D63A436E}" destId="{E9A8CC55-0DC0-416C-8DE1-B99486CB8159}" srcOrd="2" destOrd="0" presId="urn:microsoft.com/office/officeart/2005/8/layout/StepDownProcess"/>
    <dgm:cxn modelId="{D25ECCAA-1675-4580-BB37-DEDF1F181C4A}" type="presParOf" srcId="{A1CAD873-03F8-45C8-8E08-66DDDF216D91}" destId="{487E9C33-5942-4A85-9AC6-15C7F3AFD1C5}" srcOrd="7" destOrd="0" presId="urn:microsoft.com/office/officeart/2005/8/layout/StepDownProcess"/>
    <dgm:cxn modelId="{08477A4D-9778-4D93-9209-8135DAC9431C}" type="presParOf" srcId="{A1CAD873-03F8-45C8-8E08-66DDDF216D91}" destId="{DF6A9751-C88B-4A5B-BBBA-7C977E99F298}" srcOrd="8" destOrd="0" presId="urn:microsoft.com/office/officeart/2005/8/layout/StepDownProcess"/>
    <dgm:cxn modelId="{B790F99A-B268-4A68-8A16-FE27B216B3B6}" type="presParOf" srcId="{DF6A9751-C88B-4A5B-BBBA-7C977E99F298}" destId="{222E0083-00D6-45E2-993E-6B64781811B3}" srcOrd="0" destOrd="0" presId="urn:microsoft.com/office/officeart/2005/8/layout/StepDownProcess"/>
    <dgm:cxn modelId="{419BBBCC-8635-4FA6-AC88-182EB7BAC181}" type="presParOf" srcId="{DF6A9751-C88B-4A5B-BBBA-7C977E99F298}" destId="{F2E55E92-647A-4E4C-ACE8-0911C62289A0}" srcOrd="1" destOrd="0" presId="urn:microsoft.com/office/officeart/2005/8/layout/StepDownProcess"/>
    <dgm:cxn modelId="{6349A246-4496-4663-8394-ED3EC60F388F}" type="presParOf" srcId="{DF6A9751-C88B-4A5B-BBBA-7C977E99F298}" destId="{9BAFE1CF-B5ED-480A-B92A-8935A71317C4}" srcOrd="2" destOrd="0" presId="urn:microsoft.com/office/officeart/2005/8/layout/StepDownProcess"/>
    <dgm:cxn modelId="{AE142B95-8316-4533-B566-CC8A0C90821B}" type="presParOf" srcId="{A1CAD873-03F8-45C8-8E08-66DDDF216D91}" destId="{5E8B30BE-11ED-4BE9-83BD-894E94E82E7A}" srcOrd="9" destOrd="0" presId="urn:microsoft.com/office/officeart/2005/8/layout/StepDownProcess"/>
    <dgm:cxn modelId="{7D8022A6-6DA9-4E54-B9F8-A59621242D31}" type="presParOf" srcId="{A1CAD873-03F8-45C8-8E08-66DDDF216D91}" destId="{4B773592-1161-46AB-891C-E9382DF5492E}" srcOrd="10" destOrd="0" presId="urn:microsoft.com/office/officeart/2005/8/layout/StepDownProcess"/>
    <dgm:cxn modelId="{AEF9352F-07E4-4973-9E6E-5BC022E0EE86}" type="presParOf" srcId="{4B773592-1161-46AB-891C-E9382DF5492E}" destId="{036F192D-0403-4487-B59D-A419C732DC2F}" srcOrd="0" destOrd="0" presId="urn:microsoft.com/office/officeart/2005/8/layout/StepDow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B2C8EE-30F5-4B63-844B-110C7B527D06}">
      <dsp:nvSpPr>
        <dsp:cNvPr id="0" name=""/>
        <dsp:cNvSpPr/>
      </dsp:nvSpPr>
      <dsp:spPr>
        <a:xfrm>
          <a:off x="0" y="0"/>
          <a:ext cx="8064896"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1" kern="1200" dirty="0" smtClean="0"/>
            <a:t>Субьектив толғаныстарға байланысты сезімдер 2 топқа бөлінеді:</a:t>
          </a:r>
          <a:endParaRPr lang="ru-RU" sz="2400" kern="1200" dirty="0"/>
        </a:p>
      </dsp:txBody>
      <dsp:txXfrm>
        <a:off x="0" y="0"/>
        <a:ext cx="8064896" cy="1219200"/>
      </dsp:txXfrm>
    </dsp:sp>
    <dsp:sp modelId="{8C3BAB35-5ED0-4A16-B01D-7BDACF2BE8A9}">
      <dsp:nvSpPr>
        <dsp:cNvPr id="0" name=""/>
        <dsp:cNvSpPr/>
      </dsp:nvSpPr>
      <dsp:spPr>
        <a:xfrm>
          <a:off x="0" y="1219200"/>
          <a:ext cx="4032448" cy="25603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latin typeface="+mn-lt"/>
            </a:rPr>
            <a:t>т</a:t>
          </a:r>
          <a:r>
            <a:rPr lang="en-US" sz="2000" b="1" kern="1200" dirty="0" smtClean="0">
              <a:latin typeface="+mn-lt"/>
            </a:rPr>
            <a:t>i</a:t>
          </a:r>
          <a:r>
            <a:rPr lang="ru-RU" sz="2000" b="1" kern="1200" dirty="0" smtClean="0">
              <a:latin typeface="+mn-lt"/>
            </a:rPr>
            <a:t>рш</a:t>
          </a:r>
          <a:r>
            <a:rPr lang="en-US" sz="2000" b="1" kern="1200" dirty="0" smtClean="0">
              <a:latin typeface="+mn-lt"/>
            </a:rPr>
            <a:t>i</a:t>
          </a:r>
          <a:r>
            <a:rPr lang="ru-RU" sz="2000" b="1" kern="1200" dirty="0" smtClean="0">
              <a:latin typeface="+mn-lt"/>
            </a:rPr>
            <a:t>л</a:t>
          </a:r>
          <a:r>
            <a:rPr lang="en-US" sz="2000" b="1" kern="1200" dirty="0" smtClean="0">
              <a:latin typeface="+mn-lt"/>
            </a:rPr>
            <a:t>i</a:t>
          </a:r>
          <a:r>
            <a:rPr lang="ru-RU" sz="2000" b="1" kern="1200" dirty="0" smtClean="0">
              <a:latin typeface="+mn-lt"/>
            </a:rPr>
            <a:t>к қажетт</a:t>
          </a:r>
          <a:r>
            <a:rPr lang="en-US" sz="2000" b="1" kern="1200" dirty="0" smtClean="0">
              <a:latin typeface="+mn-lt"/>
            </a:rPr>
            <a:t>i</a:t>
          </a:r>
          <a:r>
            <a:rPr lang="ru-RU" sz="2000" b="1" kern="1200" dirty="0" smtClean="0">
              <a:latin typeface="+mn-lt"/>
            </a:rPr>
            <a:t>л</a:t>
          </a:r>
          <a:r>
            <a:rPr lang="en-US" sz="2000" b="1" kern="1200" dirty="0" smtClean="0">
              <a:latin typeface="+mn-lt"/>
            </a:rPr>
            <a:t>i</a:t>
          </a:r>
          <a:r>
            <a:rPr lang="ru-RU" sz="2000" b="1" kern="1200" dirty="0" smtClean="0">
              <a:latin typeface="+mn-lt"/>
            </a:rPr>
            <a:t>ктерд</a:t>
          </a:r>
          <a:r>
            <a:rPr lang="en-US" sz="2000" b="1" kern="1200" dirty="0" smtClean="0">
              <a:latin typeface="+mn-lt"/>
            </a:rPr>
            <a:t>i </a:t>
          </a:r>
          <a:r>
            <a:rPr lang="ru-RU" sz="2000" b="1" kern="1200" dirty="0" smtClean="0">
              <a:latin typeface="+mn-lt"/>
            </a:rPr>
            <a:t>қанағаттандырып, рахатқа бөлеуш</a:t>
          </a:r>
          <a:r>
            <a:rPr lang="en-US" sz="2000" b="1" kern="1200" dirty="0" smtClean="0">
              <a:latin typeface="+mn-lt"/>
            </a:rPr>
            <a:t>i </a:t>
          </a:r>
          <a:r>
            <a:rPr lang="ru-RU" sz="2000" b="1" kern="1200" dirty="0" smtClean="0">
              <a:latin typeface="+mn-lt"/>
            </a:rPr>
            <a:t>ұнамды сез</a:t>
          </a:r>
          <a:r>
            <a:rPr lang="en-US" sz="2000" b="1" kern="1200" dirty="0" smtClean="0">
              <a:latin typeface="+mn-lt"/>
            </a:rPr>
            <a:t>i</a:t>
          </a:r>
          <a:r>
            <a:rPr lang="ru-RU" sz="2000" b="1" kern="1200" dirty="0" smtClean="0">
              <a:latin typeface="+mn-lt"/>
            </a:rPr>
            <a:t>мдер</a:t>
          </a:r>
          <a:endParaRPr lang="ru-RU" sz="2000" b="1" kern="1200" dirty="0">
            <a:latin typeface="+mn-lt"/>
          </a:endParaRPr>
        </a:p>
      </dsp:txBody>
      <dsp:txXfrm>
        <a:off x="0" y="1219200"/>
        <a:ext cx="4032448" cy="2560320"/>
      </dsp:txXfrm>
    </dsp:sp>
    <dsp:sp modelId="{3643F766-2F53-456D-A1DB-4CFF104F1C74}">
      <dsp:nvSpPr>
        <dsp:cNvPr id="0" name=""/>
        <dsp:cNvSpPr/>
      </dsp:nvSpPr>
      <dsp:spPr>
        <a:xfrm>
          <a:off x="4032448" y="1219200"/>
          <a:ext cx="4032448" cy="256032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т</a:t>
          </a:r>
          <a:r>
            <a:rPr lang="en-US" sz="2000" b="1" kern="1200" dirty="0" smtClean="0"/>
            <a:t>i</a:t>
          </a:r>
          <a:r>
            <a:rPr lang="ru-RU" sz="2000" b="1" kern="1200" dirty="0" smtClean="0"/>
            <a:t>рш</a:t>
          </a:r>
          <a:r>
            <a:rPr lang="en-US" sz="2000" b="1" kern="1200" dirty="0" smtClean="0"/>
            <a:t>i</a:t>
          </a:r>
          <a:r>
            <a:rPr lang="ru-RU" sz="2000" b="1" kern="1200" dirty="0" smtClean="0"/>
            <a:t>л</a:t>
          </a:r>
          <a:r>
            <a:rPr lang="en-US" sz="2000" b="1" kern="1200" dirty="0" smtClean="0"/>
            <a:t>i</a:t>
          </a:r>
          <a:r>
            <a:rPr lang="ru-RU" sz="2000" b="1" kern="1200" dirty="0" smtClean="0"/>
            <a:t>к қажетт</a:t>
          </a:r>
          <a:r>
            <a:rPr lang="en-US" sz="2000" b="1" kern="1200" dirty="0" smtClean="0"/>
            <a:t>i</a:t>
          </a:r>
          <a:r>
            <a:rPr lang="ru-RU" sz="2000" b="1" kern="1200" dirty="0" smtClean="0"/>
            <a:t>л</a:t>
          </a:r>
          <a:r>
            <a:rPr lang="en-US" sz="2000" b="1" kern="1200" dirty="0" smtClean="0"/>
            <a:t>i</a:t>
          </a:r>
          <a:r>
            <a:rPr lang="ru-RU" sz="2000" b="1" kern="1200" dirty="0" smtClean="0"/>
            <a:t>ктерд</a:t>
          </a:r>
          <a:r>
            <a:rPr lang="en-US" sz="2000" b="1" kern="1200" dirty="0" smtClean="0"/>
            <a:t>i</a:t>
          </a:r>
          <a:r>
            <a:rPr lang="ru-RU" sz="2000" b="1" kern="1200" dirty="0" smtClean="0"/>
            <a:t>ң орындалмауынан қанағаттанбау кейп</a:t>
          </a:r>
          <a:r>
            <a:rPr lang="en-US" sz="2000" b="1" kern="1200" dirty="0" smtClean="0"/>
            <a:t>i</a:t>
          </a:r>
          <a:r>
            <a:rPr lang="ru-RU" sz="2000" b="1" kern="1200" dirty="0" smtClean="0"/>
            <a:t>не түс</a:t>
          </a:r>
          <a:r>
            <a:rPr lang="en-US" sz="2000" b="1" kern="1200" dirty="0" smtClean="0"/>
            <a:t>i</a:t>
          </a:r>
          <a:r>
            <a:rPr lang="ru-RU" sz="2000" b="1" kern="1200" dirty="0" smtClean="0"/>
            <a:t>рет</a:t>
          </a:r>
          <a:r>
            <a:rPr lang="en-US" sz="2000" b="1" kern="1200" dirty="0" smtClean="0"/>
            <a:t>i</a:t>
          </a:r>
          <a:r>
            <a:rPr lang="ru-RU" sz="2000" b="1" kern="1200" dirty="0" smtClean="0"/>
            <a:t>н жағымсыз сез</a:t>
          </a:r>
          <a:r>
            <a:rPr lang="en-US" sz="2000" b="1" kern="1200" dirty="0" smtClean="0"/>
            <a:t>i</a:t>
          </a:r>
          <a:r>
            <a:rPr lang="ru-RU" sz="2000" b="1" kern="1200" dirty="0" smtClean="0"/>
            <a:t>мдер</a:t>
          </a:r>
          <a:endParaRPr lang="ru-RU" sz="2000" b="1" kern="1200" dirty="0"/>
        </a:p>
      </dsp:txBody>
      <dsp:txXfrm>
        <a:off x="4032448" y="1219200"/>
        <a:ext cx="4032448" cy="2560320"/>
      </dsp:txXfrm>
    </dsp:sp>
    <dsp:sp modelId="{E8AB198C-C6DF-4ADE-BD4A-A556B29B9F97}">
      <dsp:nvSpPr>
        <dsp:cNvPr id="0" name=""/>
        <dsp:cNvSpPr/>
      </dsp:nvSpPr>
      <dsp:spPr>
        <a:xfrm>
          <a:off x="0" y="3779520"/>
          <a:ext cx="8064896"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112888-B013-4417-8AD0-7BFCD466B06A}">
      <dsp:nvSpPr>
        <dsp:cNvPr id="0" name=""/>
        <dsp:cNvSpPr/>
      </dsp:nvSpPr>
      <dsp:spPr>
        <a:xfrm>
          <a:off x="0" y="176075"/>
          <a:ext cx="8928992" cy="99371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i="1" kern="1200" dirty="0" smtClean="0"/>
            <a:t>Орындалып жатқан адам қажетт</a:t>
          </a:r>
          <a:r>
            <a:rPr lang="en-US" sz="2800" b="1" i="1" kern="1200" dirty="0" smtClean="0"/>
            <a:t>i</a:t>
          </a:r>
          <a:r>
            <a:rPr lang="ru-RU" sz="2800" b="1" i="1" kern="1200" dirty="0" smtClean="0"/>
            <a:t>л</a:t>
          </a:r>
          <a:r>
            <a:rPr lang="en-US" sz="2800" b="1" i="1" kern="1200" dirty="0" smtClean="0"/>
            <a:t>i</a:t>
          </a:r>
          <a:r>
            <a:rPr lang="ru-RU" sz="2800" b="1" i="1" kern="1200" dirty="0" smtClean="0"/>
            <a:t>ктер</a:t>
          </a:r>
          <a:r>
            <a:rPr lang="en-US" sz="2800" b="1" i="1" kern="1200" dirty="0" smtClean="0"/>
            <a:t>i</a:t>
          </a:r>
          <a:r>
            <a:rPr lang="ru-RU" sz="2800" b="1" i="1" kern="1200" dirty="0" smtClean="0"/>
            <a:t>н</a:t>
          </a:r>
          <a:r>
            <a:rPr lang="en-US" sz="2800" b="1" i="1" kern="1200" dirty="0" smtClean="0"/>
            <a:t>i</a:t>
          </a:r>
          <a:r>
            <a:rPr lang="ru-RU" sz="2800" b="1" i="1" kern="1200" dirty="0" smtClean="0"/>
            <a:t>ң деңгей</a:t>
          </a:r>
          <a:r>
            <a:rPr lang="en-US" sz="2800" b="1" i="1" kern="1200" dirty="0" smtClean="0"/>
            <a:t>i</a:t>
          </a:r>
          <a:r>
            <a:rPr lang="ru-RU" sz="2800" b="1" i="1" kern="1200" dirty="0" smtClean="0"/>
            <a:t>не орай сез</a:t>
          </a:r>
          <a:r>
            <a:rPr lang="en-US" sz="2800" b="1" i="1" kern="1200" dirty="0" smtClean="0"/>
            <a:t>i</a:t>
          </a:r>
          <a:r>
            <a:rPr lang="ru-RU" sz="2800" b="1" i="1" kern="1200" dirty="0" smtClean="0"/>
            <a:t>мдер</a:t>
          </a:r>
          <a:endParaRPr lang="ru-RU" sz="2800" b="1" i="1" kern="1200" dirty="0"/>
        </a:p>
      </dsp:txBody>
      <dsp:txXfrm>
        <a:off x="0" y="176075"/>
        <a:ext cx="8928992" cy="993710"/>
      </dsp:txXfrm>
    </dsp:sp>
    <dsp:sp modelId="{DEB3E917-BA09-487D-9E46-BB035AC32CE1}">
      <dsp:nvSpPr>
        <dsp:cNvPr id="0" name=""/>
        <dsp:cNvSpPr/>
      </dsp:nvSpPr>
      <dsp:spPr>
        <a:xfrm>
          <a:off x="0" y="993710"/>
          <a:ext cx="4464496" cy="20867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ru-RU" sz="5400" kern="1200" dirty="0" smtClean="0"/>
            <a:t>қарапайым</a:t>
          </a:r>
          <a:endParaRPr lang="ru-RU" sz="5400" kern="1200" dirty="0"/>
        </a:p>
      </dsp:txBody>
      <dsp:txXfrm>
        <a:off x="0" y="993710"/>
        <a:ext cx="4464496" cy="2086791"/>
      </dsp:txXfrm>
    </dsp:sp>
    <dsp:sp modelId="{21F0E520-37C2-43EB-9B30-CA7557596E9E}">
      <dsp:nvSpPr>
        <dsp:cNvPr id="0" name=""/>
        <dsp:cNvSpPr/>
      </dsp:nvSpPr>
      <dsp:spPr>
        <a:xfrm>
          <a:off x="4464496" y="993710"/>
          <a:ext cx="4464496" cy="2086791"/>
        </a:xfrm>
        <a:prstGeom prst="rect">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kk-KZ" sz="5400" kern="1200" dirty="0" smtClean="0"/>
            <a:t>күрделі</a:t>
          </a:r>
          <a:endParaRPr lang="ru-RU" sz="5400" kern="1200" dirty="0"/>
        </a:p>
      </dsp:txBody>
      <dsp:txXfrm>
        <a:off x="4464496" y="993710"/>
        <a:ext cx="4464496" cy="2086791"/>
      </dsp:txXfrm>
    </dsp:sp>
    <dsp:sp modelId="{CB706A87-471E-4135-97E5-ABCCE269CCC2}">
      <dsp:nvSpPr>
        <dsp:cNvPr id="0" name=""/>
        <dsp:cNvSpPr/>
      </dsp:nvSpPr>
      <dsp:spPr>
        <a:xfrm>
          <a:off x="0" y="3080502"/>
          <a:ext cx="8928992" cy="23186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698033-8BBA-43B8-B9FC-55F66767CC4B}">
      <dsp:nvSpPr>
        <dsp:cNvPr id="0" name=""/>
        <dsp:cNvSpPr/>
      </dsp:nvSpPr>
      <dsp:spPr>
        <a:xfrm>
          <a:off x="6266" y="571841"/>
          <a:ext cx="2584302" cy="1067904"/>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kk-KZ" sz="2000" kern="1200" dirty="0" smtClean="0"/>
            <a:t>қарапайым</a:t>
          </a:r>
          <a:endParaRPr lang="ru-RU" sz="2000" kern="1200" dirty="0"/>
        </a:p>
      </dsp:txBody>
      <dsp:txXfrm>
        <a:off x="6266" y="571841"/>
        <a:ext cx="2584302" cy="1067904"/>
      </dsp:txXfrm>
    </dsp:sp>
    <dsp:sp modelId="{14501BF7-BEB6-4400-96DC-DE1B246131BD}">
      <dsp:nvSpPr>
        <dsp:cNvPr id="0" name=""/>
        <dsp:cNvSpPr/>
      </dsp:nvSpPr>
      <dsp:spPr>
        <a:xfrm>
          <a:off x="2235995" y="656028"/>
          <a:ext cx="1730597"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kk-KZ" sz="2400" kern="1200" dirty="0" smtClean="0"/>
            <a:t>ашу</a:t>
          </a:r>
          <a:endParaRPr lang="ru-RU" sz="2400" kern="1200" dirty="0"/>
        </a:p>
      </dsp:txBody>
      <dsp:txXfrm>
        <a:off x="2235995" y="656028"/>
        <a:ext cx="1730597" cy="886360"/>
      </dsp:txXfrm>
    </dsp:sp>
    <dsp:sp modelId="{3CCAC55F-365F-4CB8-983D-4125543E201E}">
      <dsp:nvSpPr>
        <dsp:cNvPr id="0" name=""/>
        <dsp:cNvSpPr/>
      </dsp:nvSpPr>
      <dsp:spPr>
        <a:xfrm>
          <a:off x="3663871" y="662613"/>
          <a:ext cx="2399467"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kk-KZ" sz="2400" kern="1200" dirty="0" smtClean="0"/>
            <a:t>уайым</a:t>
          </a:r>
          <a:endParaRPr lang="ru-RU" sz="2400" kern="1200" dirty="0"/>
        </a:p>
      </dsp:txBody>
      <dsp:txXfrm>
        <a:off x="3663871" y="662613"/>
        <a:ext cx="2399467" cy="886360"/>
      </dsp:txXfrm>
    </dsp:sp>
    <dsp:sp modelId="{8844585A-DDF9-48C1-BC8B-3A4A7D780B5F}">
      <dsp:nvSpPr>
        <dsp:cNvPr id="0" name=""/>
        <dsp:cNvSpPr/>
      </dsp:nvSpPr>
      <dsp:spPr>
        <a:xfrm>
          <a:off x="5753113" y="662613"/>
          <a:ext cx="2766687"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kk-KZ" sz="2400" kern="1200" dirty="0" smtClean="0"/>
            <a:t>қызғаныш</a:t>
          </a:r>
          <a:endParaRPr lang="ru-RU" sz="2400" kern="1200" dirty="0"/>
        </a:p>
      </dsp:txBody>
      <dsp:txXfrm>
        <a:off x="5753113" y="662613"/>
        <a:ext cx="2766687" cy="886360"/>
      </dsp:txXfrm>
    </dsp:sp>
    <dsp:sp modelId="{1AE3CA6B-15A4-46F8-90AB-E8FBA9C0EC21}">
      <dsp:nvSpPr>
        <dsp:cNvPr id="0" name=""/>
        <dsp:cNvSpPr/>
      </dsp:nvSpPr>
      <dsp:spPr>
        <a:xfrm>
          <a:off x="6266" y="1789253"/>
          <a:ext cx="2677931" cy="1067904"/>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kk-KZ" sz="2400" kern="1200" dirty="0" smtClean="0"/>
            <a:t>күрделі</a:t>
          </a:r>
          <a:endParaRPr lang="ru-RU" sz="2400" kern="1200" dirty="0"/>
        </a:p>
      </dsp:txBody>
      <dsp:txXfrm>
        <a:off x="6266" y="1789253"/>
        <a:ext cx="2677931" cy="1067904"/>
      </dsp:txXfrm>
    </dsp:sp>
    <dsp:sp modelId="{0BD72AFD-0CF8-4721-9B24-F5957CD2EF47}">
      <dsp:nvSpPr>
        <dsp:cNvPr id="0" name=""/>
        <dsp:cNvSpPr/>
      </dsp:nvSpPr>
      <dsp:spPr>
        <a:xfrm>
          <a:off x="2337128" y="1880025"/>
          <a:ext cx="2442611"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kk-KZ" sz="2400" kern="1200" dirty="0" smtClean="0"/>
            <a:t>моральдік</a:t>
          </a:r>
          <a:endParaRPr lang="ru-RU" sz="2400" kern="1200" dirty="0"/>
        </a:p>
      </dsp:txBody>
      <dsp:txXfrm>
        <a:off x="2337128" y="1880025"/>
        <a:ext cx="2442611" cy="886360"/>
      </dsp:txXfrm>
    </dsp:sp>
    <dsp:sp modelId="{AA125B8C-8AF6-4E21-833E-7FE0B1D8A3A1}">
      <dsp:nvSpPr>
        <dsp:cNvPr id="0" name=""/>
        <dsp:cNvSpPr/>
      </dsp:nvSpPr>
      <dsp:spPr>
        <a:xfrm>
          <a:off x="4469513" y="1880025"/>
          <a:ext cx="2746544"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kk-KZ" sz="2000" kern="1200" dirty="0" smtClean="0"/>
            <a:t>Эстетикалық</a:t>
          </a:r>
          <a:endParaRPr lang="ru-RU" sz="2000" kern="1200" dirty="0"/>
        </a:p>
      </dsp:txBody>
      <dsp:txXfrm>
        <a:off x="4469513" y="1880025"/>
        <a:ext cx="2746544" cy="886360"/>
      </dsp:txXfrm>
    </dsp:sp>
    <dsp:sp modelId="{3B25111C-CBED-42F3-87E9-B980779775B9}">
      <dsp:nvSpPr>
        <dsp:cNvPr id="0" name=""/>
        <dsp:cNvSpPr/>
      </dsp:nvSpPr>
      <dsp:spPr>
        <a:xfrm>
          <a:off x="6905832" y="1880025"/>
          <a:ext cx="2215902" cy="886360"/>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kk-KZ" sz="2000" kern="1200" dirty="0" smtClean="0"/>
            <a:t>отан</a:t>
          </a:r>
        </a:p>
        <a:p>
          <a:pPr lvl="0" algn="ctr" defTabSz="889000">
            <a:lnSpc>
              <a:spcPct val="90000"/>
            </a:lnSpc>
            <a:spcBef>
              <a:spcPct val="0"/>
            </a:spcBef>
            <a:spcAft>
              <a:spcPct val="35000"/>
            </a:spcAft>
          </a:pPr>
          <a:r>
            <a:rPr lang="kk-KZ" sz="2000" kern="1200" dirty="0" smtClean="0"/>
            <a:t>сүйгіштік</a:t>
          </a:r>
          <a:endParaRPr lang="ru-RU" sz="2000" kern="1200" dirty="0"/>
        </a:p>
      </dsp:txBody>
      <dsp:txXfrm>
        <a:off x="6905832" y="1880025"/>
        <a:ext cx="2215902" cy="8863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2F78D0-3012-494B-A794-985AB90AFAFB}">
      <dsp:nvSpPr>
        <dsp:cNvPr id="0" name=""/>
        <dsp:cNvSpPr/>
      </dsp:nvSpPr>
      <dsp:spPr>
        <a:xfrm rot="5400000">
          <a:off x="813336" y="840182"/>
          <a:ext cx="498985" cy="56807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1B8642-C278-4BB4-83B7-552C9706F980}">
      <dsp:nvSpPr>
        <dsp:cNvPr id="0" name=""/>
        <dsp:cNvSpPr/>
      </dsp:nvSpPr>
      <dsp:spPr>
        <a:xfrm>
          <a:off x="4633" y="287046"/>
          <a:ext cx="2193000"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бейнелеу қызмет</a:t>
          </a:r>
          <a:r>
            <a:rPr lang="en-US" sz="1600" b="1" kern="1200" dirty="0" smtClean="0"/>
            <a:t>i</a:t>
          </a:r>
          <a:endParaRPr lang="ru-RU" sz="1600" b="1" kern="1200" dirty="0"/>
        </a:p>
      </dsp:txBody>
      <dsp:txXfrm>
        <a:off x="4633" y="287046"/>
        <a:ext cx="2193000" cy="587971"/>
      </dsp:txXfrm>
    </dsp:sp>
    <dsp:sp modelId="{EA027A71-F690-4D8F-A5EA-C4EDA7D04E02}">
      <dsp:nvSpPr>
        <dsp:cNvPr id="0" name=""/>
        <dsp:cNvSpPr/>
      </dsp:nvSpPr>
      <dsp:spPr>
        <a:xfrm>
          <a:off x="1521133" y="343123"/>
          <a:ext cx="610934" cy="475224"/>
        </a:xfrm>
        <a:prstGeom prst="rect">
          <a:avLst/>
        </a:prstGeom>
        <a:noFill/>
        <a:ln>
          <a:noFill/>
        </a:ln>
        <a:effectLst/>
      </dsp:spPr>
      <dsp:style>
        <a:lnRef idx="0">
          <a:scrgbClr r="0" g="0" b="0"/>
        </a:lnRef>
        <a:fillRef idx="0">
          <a:scrgbClr r="0" g="0" b="0"/>
        </a:fillRef>
        <a:effectRef idx="0">
          <a:scrgbClr r="0" g="0" b="0"/>
        </a:effectRef>
        <a:fontRef idx="minor"/>
      </dsp:style>
    </dsp:sp>
    <dsp:sp modelId="{EF341A15-C23F-4234-83A3-46FE56F11FB3}">
      <dsp:nvSpPr>
        <dsp:cNvPr id="0" name=""/>
        <dsp:cNvSpPr/>
      </dsp:nvSpPr>
      <dsp:spPr>
        <a:xfrm rot="5400000">
          <a:off x="1963886" y="1500668"/>
          <a:ext cx="498985" cy="56807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FB87A-DE4C-4E5E-AFD5-F59502B17DAD}">
      <dsp:nvSpPr>
        <dsp:cNvPr id="0" name=""/>
        <dsp:cNvSpPr/>
      </dsp:nvSpPr>
      <dsp:spPr>
        <a:xfrm>
          <a:off x="1057274" y="947532"/>
          <a:ext cx="2388821"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ниеттеу немесе ынталандыру</a:t>
          </a:r>
          <a:endParaRPr lang="ru-RU" sz="1600" b="1" kern="1200" dirty="0"/>
        </a:p>
      </dsp:txBody>
      <dsp:txXfrm>
        <a:off x="1057274" y="947532"/>
        <a:ext cx="2388821" cy="587971"/>
      </dsp:txXfrm>
    </dsp:sp>
    <dsp:sp modelId="{70CC6BDC-A976-4E92-9790-A28DBEB448DF}">
      <dsp:nvSpPr>
        <dsp:cNvPr id="0" name=""/>
        <dsp:cNvSpPr/>
      </dsp:nvSpPr>
      <dsp:spPr>
        <a:xfrm>
          <a:off x="2671684" y="1003609"/>
          <a:ext cx="610934" cy="475224"/>
        </a:xfrm>
        <a:prstGeom prst="rect">
          <a:avLst/>
        </a:prstGeom>
        <a:noFill/>
        <a:ln>
          <a:noFill/>
        </a:ln>
        <a:effectLst/>
      </dsp:spPr>
      <dsp:style>
        <a:lnRef idx="0">
          <a:scrgbClr r="0" g="0" b="0"/>
        </a:lnRef>
        <a:fillRef idx="0">
          <a:scrgbClr r="0" g="0" b="0"/>
        </a:fillRef>
        <a:effectRef idx="0">
          <a:scrgbClr r="0" g="0" b="0"/>
        </a:effectRef>
        <a:fontRef idx="minor"/>
      </dsp:style>
    </dsp:sp>
    <dsp:sp modelId="{A8126E90-3889-45E5-B60D-13B580A173C3}">
      <dsp:nvSpPr>
        <dsp:cNvPr id="0" name=""/>
        <dsp:cNvSpPr/>
      </dsp:nvSpPr>
      <dsp:spPr>
        <a:xfrm rot="5400000">
          <a:off x="2951368" y="2161154"/>
          <a:ext cx="498985" cy="56807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1FF11D-4E46-46DC-A57B-D1816C9A8423}">
      <dsp:nvSpPr>
        <dsp:cNvPr id="0" name=""/>
        <dsp:cNvSpPr/>
      </dsp:nvSpPr>
      <dsp:spPr>
        <a:xfrm>
          <a:off x="2109914" y="1608019"/>
          <a:ext cx="2258504"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қуаттау, қолдау қызмет</a:t>
          </a:r>
          <a:r>
            <a:rPr lang="en-US" sz="1600" b="1" kern="1200" dirty="0" smtClean="0"/>
            <a:t>i</a:t>
          </a:r>
          <a:endParaRPr lang="ru-RU" sz="1600" b="1" kern="1200" dirty="0"/>
        </a:p>
      </dsp:txBody>
      <dsp:txXfrm>
        <a:off x="2109914" y="1608019"/>
        <a:ext cx="2258504" cy="587971"/>
      </dsp:txXfrm>
    </dsp:sp>
    <dsp:sp modelId="{E3D801B5-A5BF-4E65-B01B-7AAC80190E28}">
      <dsp:nvSpPr>
        <dsp:cNvPr id="0" name=""/>
        <dsp:cNvSpPr/>
      </dsp:nvSpPr>
      <dsp:spPr>
        <a:xfrm>
          <a:off x="3659166" y="1664095"/>
          <a:ext cx="610934" cy="475224"/>
        </a:xfrm>
        <a:prstGeom prst="rect">
          <a:avLst/>
        </a:prstGeom>
        <a:noFill/>
        <a:ln>
          <a:noFill/>
        </a:ln>
        <a:effectLst/>
      </dsp:spPr>
      <dsp:style>
        <a:lnRef idx="0">
          <a:scrgbClr r="0" g="0" b="0"/>
        </a:lnRef>
        <a:fillRef idx="0">
          <a:scrgbClr r="0" g="0" b="0"/>
        </a:fillRef>
        <a:effectRef idx="0">
          <a:scrgbClr r="0" g="0" b="0"/>
        </a:effectRef>
        <a:fontRef idx="minor"/>
      </dsp:style>
    </dsp:sp>
    <dsp:sp modelId="{C2DD2770-C44E-4D0A-8FD2-5336736DC616}">
      <dsp:nvSpPr>
        <dsp:cNvPr id="0" name=""/>
        <dsp:cNvSpPr/>
      </dsp:nvSpPr>
      <dsp:spPr>
        <a:xfrm rot="5400000">
          <a:off x="4280990" y="2821641"/>
          <a:ext cx="498985" cy="56807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33A4D2-9F55-4128-A335-1D6B77DB11D4}">
      <dsp:nvSpPr>
        <dsp:cNvPr id="0" name=""/>
        <dsp:cNvSpPr/>
      </dsp:nvSpPr>
      <dsp:spPr>
        <a:xfrm>
          <a:off x="3162555" y="2268505"/>
          <a:ext cx="2812466"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ауысу қызмет</a:t>
          </a:r>
          <a:r>
            <a:rPr lang="en-US" sz="1600" b="1" kern="1200" dirty="0" smtClean="0"/>
            <a:t>i</a:t>
          </a:r>
          <a:endParaRPr lang="ru-RU" sz="1600" b="1" kern="1200" dirty="0"/>
        </a:p>
      </dsp:txBody>
      <dsp:txXfrm>
        <a:off x="3162555" y="2268505"/>
        <a:ext cx="2812466" cy="587971"/>
      </dsp:txXfrm>
    </dsp:sp>
    <dsp:sp modelId="{E9A8CC55-0DC0-416C-8DE1-B99486CB8159}">
      <dsp:nvSpPr>
        <dsp:cNvPr id="0" name=""/>
        <dsp:cNvSpPr/>
      </dsp:nvSpPr>
      <dsp:spPr>
        <a:xfrm>
          <a:off x="4988787" y="2324581"/>
          <a:ext cx="610934" cy="475224"/>
        </a:xfrm>
        <a:prstGeom prst="rect">
          <a:avLst/>
        </a:prstGeom>
        <a:noFill/>
        <a:ln>
          <a:noFill/>
        </a:ln>
        <a:effectLst/>
      </dsp:spPr>
      <dsp:style>
        <a:lnRef idx="0">
          <a:scrgbClr r="0" g="0" b="0"/>
        </a:lnRef>
        <a:fillRef idx="0">
          <a:scrgbClr r="0" g="0" b="0"/>
        </a:fillRef>
        <a:effectRef idx="0">
          <a:scrgbClr r="0" g="0" b="0"/>
        </a:effectRef>
        <a:fontRef idx="minor"/>
      </dsp:style>
    </dsp:sp>
    <dsp:sp modelId="{222E0083-00D6-45E2-993E-6B64781811B3}">
      <dsp:nvSpPr>
        <dsp:cNvPr id="0" name=""/>
        <dsp:cNvSpPr/>
      </dsp:nvSpPr>
      <dsp:spPr>
        <a:xfrm rot="5400000">
          <a:off x="5320913" y="3482127"/>
          <a:ext cx="498985" cy="568077"/>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E55E92-647A-4E4C-ACE8-0911C62289A0}">
      <dsp:nvSpPr>
        <dsp:cNvPr id="0" name=""/>
        <dsp:cNvSpPr/>
      </dsp:nvSpPr>
      <dsp:spPr>
        <a:xfrm>
          <a:off x="4215195" y="2928991"/>
          <a:ext cx="2787031"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икемдесу қызмет</a:t>
          </a:r>
          <a:r>
            <a:rPr lang="en-US" sz="1600" b="1" kern="1200" dirty="0" smtClean="0"/>
            <a:t>i</a:t>
          </a:r>
          <a:endParaRPr lang="ru-RU" sz="1600" b="1" kern="1200" dirty="0"/>
        </a:p>
      </dsp:txBody>
      <dsp:txXfrm>
        <a:off x="4215195" y="2928991"/>
        <a:ext cx="2787031" cy="587971"/>
      </dsp:txXfrm>
    </dsp:sp>
    <dsp:sp modelId="{9BAFE1CF-B5ED-480A-B92A-8935A71317C4}">
      <dsp:nvSpPr>
        <dsp:cNvPr id="0" name=""/>
        <dsp:cNvSpPr/>
      </dsp:nvSpPr>
      <dsp:spPr>
        <a:xfrm>
          <a:off x="6028710" y="2985068"/>
          <a:ext cx="610934" cy="475224"/>
        </a:xfrm>
        <a:prstGeom prst="rect">
          <a:avLst/>
        </a:prstGeom>
        <a:noFill/>
        <a:ln>
          <a:noFill/>
        </a:ln>
        <a:effectLst/>
      </dsp:spPr>
      <dsp:style>
        <a:lnRef idx="0">
          <a:scrgbClr r="0" g="0" b="0"/>
        </a:lnRef>
        <a:fillRef idx="0">
          <a:scrgbClr r="0" g="0" b="0"/>
        </a:fillRef>
        <a:effectRef idx="0">
          <a:scrgbClr r="0" g="0" b="0"/>
        </a:effectRef>
        <a:fontRef idx="minor"/>
      </dsp:style>
    </dsp:sp>
    <dsp:sp modelId="{036F192D-0403-4487-B59D-A419C732DC2F}">
      <dsp:nvSpPr>
        <dsp:cNvPr id="0" name=""/>
        <dsp:cNvSpPr/>
      </dsp:nvSpPr>
      <dsp:spPr>
        <a:xfrm>
          <a:off x="5267836" y="3589477"/>
          <a:ext cx="3296481" cy="587971"/>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kern="1200" dirty="0" smtClean="0"/>
            <a:t>коммуникативтік</a:t>
          </a:r>
          <a:endParaRPr lang="ru-RU" sz="1600" b="1" kern="1200" dirty="0"/>
        </a:p>
      </dsp:txBody>
      <dsp:txXfrm>
        <a:off x="5267836" y="3589477"/>
        <a:ext cx="3296481" cy="587971"/>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D65E8-CA37-4FD0-8E82-E75C2FBDEFBB}" type="datetimeFigureOut">
              <a:rPr lang="ru-RU" smtClean="0"/>
              <a:pPr/>
              <a:t>29.10.2017</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75FD2-0CAD-4E53-8EC1-AC038581F45D}" type="slidenum">
              <a:rPr lang="ru-RU" smtClean="0"/>
              <a:pPr/>
              <a:t>‹#›</a:t>
            </a:fld>
            <a:endParaRPr lang="ru-RU" dirty="0"/>
          </a:p>
        </p:txBody>
      </p:sp>
    </p:spTree>
    <p:extLst>
      <p:ext uri="{BB962C8B-B14F-4D97-AF65-F5344CB8AC3E}">
        <p14:creationId xmlns:p14="http://schemas.microsoft.com/office/powerpoint/2010/main" xmlns="" val="238797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0DD4E80-607C-4832-AF51-75727074878D}" type="slidenum">
              <a:rPr lang="ru-RU" smtClean="0"/>
              <a:pPr/>
              <a:t>‹#›</a:t>
            </a:fld>
            <a:endParaRPr lang="ru-RU"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0DD4E80-607C-4832-AF51-75727074878D}" type="slidenum">
              <a:rPr lang="ru-RU" smtClean="0"/>
              <a:pPr/>
              <a:t>‹#›</a:t>
            </a:fld>
            <a:endParaRPr lang="ru-RU"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0DD4E80-607C-4832-AF51-75727074878D}" type="slidenum">
              <a:rPr lang="ru-RU" smtClean="0"/>
              <a:pPr/>
              <a:t>‹#›</a:t>
            </a:fld>
            <a:endParaRPr lang="ru-RU"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0DD4E80-607C-4832-AF51-75727074878D}" type="slidenum">
              <a:rPr lang="ru-RU" smtClean="0"/>
              <a:pPr/>
              <a:t>‹#›</a:t>
            </a:fld>
            <a:endParaRPr lang="ru-RU" dirty="0"/>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0DD4E80-607C-4832-AF51-75727074878D}" type="slidenum">
              <a:rPr lang="ru-RU" smtClean="0"/>
              <a:pPr/>
              <a:t>‹#›</a:t>
            </a:fld>
            <a:endParaRPr lang="ru-RU" dirty="0"/>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30DD4E80-607C-4832-AF51-75727074878D}" type="slidenum">
              <a:rPr lang="ru-RU" smtClean="0"/>
              <a:pPr/>
              <a:t>‹#›</a:t>
            </a:fld>
            <a:endParaRPr lang="ru-RU"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30DD4E80-607C-4832-AF51-75727074878D}" type="slidenum">
              <a:rPr lang="ru-RU" smtClean="0"/>
              <a:pPr/>
              <a:t>‹#›</a:t>
            </a:fld>
            <a:endParaRPr lang="ru-RU"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EA744C-FE01-496A-A041-ED93458D1002}" type="datetimeFigureOut">
              <a:rPr lang="ru-RU" smtClean="0"/>
              <a:pPr/>
              <a:t>29.10.2017</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0DD4E80-607C-4832-AF51-75727074878D}"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9EA744C-FE01-496A-A041-ED93458D1002}" type="datetimeFigureOut">
              <a:rPr lang="ru-RU" smtClean="0"/>
              <a:pPr/>
              <a:t>29.10.2017</a:t>
            </a:fld>
            <a:endParaRPr lang="ru-RU"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0DD4E80-607C-4832-AF51-75727074878D}"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 id="2147483661" r:id="rId12"/>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43000"/>
          </a:srgbClr>
        </a:solidFill>
        <a:effectLst/>
      </p:bgPr>
    </p:bg>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67544" y="2060848"/>
            <a:ext cx="8208912" cy="885274"/>
          </a:xfrm>
        </p:spPr>
        <p:txBody>
          <a:bodyPr>
            <a:noAutofit/>
          </a:bodyPr>
          <a:lstStyle/>
          <a:p>
            <a:r>
              <a:rPr lang="kk-KZ" sz="5400" b="1" dirty="0" smtClean="0"/>
              <a:t>ЭМОЦИЯ ЖӘНЕ СЕЗІМ</a:t>
            </a:r>
            <a:endParaRPr lang="ru-RU" sz="5400" b="1" dirty="0"/>
          </a:p>
        </p:txBody>
      </p:sp>
    </p:spTree>
    <p:extLst>
      <p:ext uri="{BB962C8B-B14F-4D97-AF65-F5344CB8AC3E}">
        <p14:creationId xmlns:p14="http://schemas.microsoft.com/office/powerpoint/2010/main" xmlns="" val="235052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5000"/>
            <a:alpha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756263" cy="1054250"/>
          </a:xfrm>
        </p:spPr>
        <p:txBody>
          <a:bodyPr/>
          <a:lstStyle/>
          <a:p>
            <a:r>
              <a:rPr lang="kk-KZ" b="1" i="1" dirty="0" smtClean="0">
                <a:effectLst>
                  <a:outerShdw blurRad="38100" dist="38100" dir="2700000" algn="tl">
                    <a:srgbClr val="000000">
                      <a:alpha val="43137"/>
                    </a:srgbClr>
                  </a:outerShdw>
                </a:effectLst>
              </a:rPr>
              <a:t>Сезімнің қызметтері</a:t>
            </a:r>
            <a:endParaRPr lang="ru-RU" b="1" i="1" dirty="0">
              <a:effectLst>
                <a:outerShdw blurRad="38100" dist="38100" dir="2700000" algn="tl">
                  <a:srgbClr val="000000">
                    <a:alpha val="43137"/>
                  </a:srgbClr>
                </a:outerShdw>
              </a:effectLst>
            </a:endParaRPr>
          </a:p>
        </p:txBody>
      </p:sp>
      <p:graphicFrame>
        <p:nvGraphicFramePr>
          <p:cNvPr id="4" name="Схема 3"/>
          <p:cNvGraphicFramePr/>
          <p:nvPr>
            <p:extLst>
              <p:ext uri="{D42A27DB-BD31-4B8C-83A1-F6EECF244321}">
                <p14:modId xmlns:p14="http://schemas.microsoft.com/office/powerpoint/2010/main" xmlns="" val="1038287884"/>
              </p:ext>
            </p:extLst>
          </p:nvPr>
        </p:nvGraphicFramePr>
        <p:xfrm>
          <a:off x="395536" y="1844824"/>
          <a:ext cx="856895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716016" y="2060848"/>
            <a:ext cx="4320480" cy="1477328"/>
          </a:xfrm>
          <a:prstGeom prst="rect">
            <a:avLst/>
          </a:prstGeom>
          <a:noFill/>
        </p:spPr>
        <p:txBody>
          <a:bodyPr wrap="square" rtlCol="0">
            <a:spAutoFit/>
          </a:bodyPr>
          <a:lstStyle/>
          <a:p>
            <a:r>
              <a:rPr lang="ru-RU" dirty="0" smtClean="0"/>
              <a:t>    </a:t>
            </a:r>
            <a:r>
              <a:rPr lang="ru-RU" b="1" i="1" dirty="0" smtClean="0"/>
              <a:t>Адам </a:t>
            </a:r>
            <a:r>
              <a:rPr lang="ru-RU" b="1" i="1" dirty="0"/>
              <a:t>сез</a:t>
            </a:r>
            <a:r>
              <a:rPr lang="en-US" b="1" i="1" dirty="0"/>
              <a:t>i</a:t>
            </a:r>
            <a:r>
              <a:rPr lang="ru-RU" b="1" i="1" dirty="0"/>
              <a:t>мдер</a:t>
            </a:r>
            <a:r>
              <a:rPr lang="en-US" b="1" i="1" dirty="0"/>
              <a:t>i </a:t>
            </a:r>
            <a:r>
              <a:rPr lang="ru-RU" b="1" i="1" dirty="0"/>
              <a:t>ұзаққа созылған филогенетикалық даму тарихына байланысты</a:t>
            </a:r>
          </a:p>
          <a:p>
            <a:r>
              <a:rPr lang="ru-RU" b="1" i="1" dirty="0"/>
              <a:t>көптеген ерекше сипаттағы </a:t>
            </a:r>
            <a:r>
              <a:rPr lang="ru-RU" b="1" i="1" dirty="0" smtClean="0"/>
              <a:t>мынадай қызметтерд</a:t>
            </a:r>
            <a:r>
              <a:rPr lang="en-US" b="1" i="1" dirty="0"/>
              <a:t>i </a:t>
            </a:r>
            <a:r>
              <a:rPr lang="ru-RU" b="1" i="1" dirty="0"/>
              <a:t>атқаратын </a:t>
            </a:r>
            <a:r>
              <a:rPr lang="ru-RU" b="1" i="1" dirty="0" smtClean="0"/>
              <a:t>болды:</a:t>
            </a:r>
            <a:endParaRPr lang="ru-RU" b="1" i="1" dirty="0"/>
          </a:p>
        </p:txBody>
      </p:sp>
    </p:spTree>
    <p:extLst>
      <p:ext uri="{BB962C8B-B14F-4D97-AF65-F5344CB8AC3E}">
        <p14:creationId xmlns:p14="http://schemas.microsoft.com/office/powerpoint/2010/main" xmlns="" val="3120204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alpha val="32000"/>
          </a:srgbClr>
        </a:solid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611561" y="2248347"/>
            <a:ext cx="7833192" cy="3877815"/>
          </a:xfrm>
        </p:spPr>
        <p:txBody>
          <a:bodyPr>
            <a:noAutofit/>
          </a:bodyPr>
          <a:lstStyle/>
          <a:p>
            <a:pPr marL="0" indent="0">
              <a:buNone/>
            </a:pPr>
            <a:r>
              <a:rPr lang="ru-RU" sz="1800" b="1" i="1" dirty="0" smtClean="0"/>
              <a:t>    Эмоция</a:t>
            </a:r>
            <a:r>
              <a:rPr lang="ru-RU" sz="1800" i="1" dirty="0" smtClean="0"/>
              <a:t> </a:t>
            </a:r>
            <a:r>
              <a:rPr lang="ru-RU" sz="1800" i="1" dirty="0"/>
              <a:t>(</a:t>
            </a:r>
            <a:r>
              <a:rPr lang="ru-RU" sz="1800" i="1" dirty="0" smtClean="0"/>
              <a:t>фр. </a:t>
            </a:r>
            <a:r>
              <a:rPr lang="en-US" sz="1800" i="1" dirty="0" smtClean="0"/>
              <a:t>emotion</a:t>
            </a:r>
            <a:r>
              <a:rPr lang="en-US" sz="1800" i="1" dirty="0"/>
              <a:t>, </a:t>
            </a:r>
            <a:r>
              <a:rPr lang="ru-RU" sz="1800" i="1" dirty="0" smtClean="0"/>
              <a:t>лат. </a:t>
            </a:r>
            <a:r>
              <a:rPr lang="en-US" sz="1800" i="1" dirty="0" smtClean="0"/>
              <a:t>enoveo </a:t>
            </a:r>
            <a:r>
              <a:rPr lang="en-US" sz="1800" i="1" dirty="0"/>
              <a:t>— </a:t>
            </a:r>
            <a:r>
              <a:rPr lang="ru-RU" sz="1800" i="1" dirty="0"/>
              <a:t>толғану) — адам мен </a:t>
            </a:r>
            <a:r>
              <a:rPr lang="ru-RU" sz="1800" i="1" dirty="0" smtClean="0"/>
              <a:t>жануарлардың сыртқы </a:t>
            </a:r>
            <a:r>
              <a:rPr lang="ru-RU" sz="1800" i="1" dirty="0"/>
              <a:t>және ішкі тітіркендіргіштер әсеріне реакциясы; қоршаған </a:t>
            </a:r>
            <a:r>
              <a:rPr lang="ru-RU" sz="1800" i="1" dirty="0" smtClean="0"/>
              <a:t>ортамен қарым-қатынас </a:t>
            </a:r>
            <a:r>
              <a:rPr lang="ru-RU" sz="1800" i="1" dirty="0"/>
              <a:t>негізінде пайда болатын көңіл-күй.</a:t>
            </a:r>
          </a:p>
          <a:p>
            <a:pPr marL="0" indent="0">
              <a:buNone/>
            </a:pPr>
            <a:r>
              <a:rPr lang="ru-RU" sz="1800" dirty="0" smtClean="0"/>
              <a:t>    Эмоция </a:t>
            </a:r>
            <a:r>
              <a:rPr lang="ru-RU" sz="1800" dirty="0"/>
              <a:t>организмнің әр түрлі қажетсінулерге қанағаттануына (</a:t>
            </a:r>
            <a:r>
              <a:rPr lang="ru-RU" sz="1800" i="1" dirty="0"/>
              <a:t>ұнамды эмоция</a:t>
            </a:r>
            <a:r>
              <a:rPr lang="ru-RU" sz="1800" dirty="0"/>
              <a:t>) немесе қанағаттанбауына (</a:t>
            </a:r>
            <a:r>
              <a:rPr lang="ru-RU" sz="1800" i="1" dirty="0"/>
              <a:t>ұнамсыз эмоция</a:t>
            </a:r>
            <a:r>
              <a:rPr lang="ru-RU" sz="1800" dirty="0"/>
              <a:t>) байланысты. Адамның жоғары әлеуметтік қажетсінулері негізінде пайда болатын тұрақты змоция. Эмоция жоғары түрі адамның іс-әрекетінің өнімді болуына мүмкіндік туғызады. Оларға қуаныш, сүйіспеншілік және т.б. эмоциялар жатады. Жағымсыз эмоция адамның іс-әрекетіне азды-көпті зиян келтіреді. Оларға қорқыныш, қайғы, абыржу, үмітсіздену, үрейлену және т.с.с. эмоциялар жатады.</a:t>
            </a:r>
          </a:p>
          <a:p>
            <a:pPr marL="0" indent="0">
              <a:buNone/>
            </a:pPr>
            <a:r>
              <a:rPr lang="ru-RU" sz="1800" dirty="0" smtClean="0"/>
              <a:t>    </a:t>
            </a:r>
            <a:endParaRPr lang="ru-RU" sz="1800" dirty="0"/>
          </a:p>
        </p:txBody>
      </p:sp>
      <p:sp>
        <p:nvSpPr>
          <p:cNvPr id="3" name="Заголовок 2"/>
          <p:cNvSpPr>
            <a:spLocks noGrp="1"/>
          </p:cNvSpPr>
          <p:nvPr>
            <p:ph type="title"/>
          </p:nvPr>
        </p:nvSpPr>
        <p:spPr>
          <a:xfrm>
            <a:off x="539552" y="548680"/>
            <a:ext cx="7756263" cy="1054250"/>
          </a:xfrm>
        </p:spPr>
        <p:txBody>
          <a:bodyPr/>
          <a:lstStyle/>
          <a:p>
            <a:r>
              <a:rPr lang="kk-KZ" sz="6000" b="1" i="1" dirty="0" smtClean="0">
                <a:effectLst>
                  <a:outerShdw blurRad="38100" dist="38100" dir="2700000" algn="tl">
                    <a:srgbClr val="000000">
                      <a:alpha val="43137"/>
                    </a:srgbClr>
                  </a:outerShdw>
                </a:effectLst>
              </a:rPr>
              <a:t>Эмоция </a:t>
            </a:r>
            <a:endParaRPr lang="ru-RU" sz="6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55424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эмоция.jpg"/>
          <p:cNvPicPr>
            <a:picLocks noChangeAspect="1"/>
          </p:cNvPicPr>
          <p:nvPr/>
        </p:nvPicPr>
        <p:blipFill>
          <a:blip r:embed="rId2" cstate="print"/>
          <a:stretch>
            <a:fillRect/>
          </a:stretch>
        </p:blipFill>
        <p:spPr>
          <a:xfrm>
            <a:off x="827584" y="1124744"/>
            <a:ext cx="7344816" cy="4680520"/>
          </a:xfrm>
          <a:prstGeom prst="rect">
            <a:avLst/>
          </a:prstGeom>
        </p:spPr>
      </p:pic>
    </p:spTree>
    <p:extLst>
      <p:ext uri="{BB962C8B-B14F-4D97-AF65-F5344CB8AC3E}">
        <p14:creationId xmlns:p14="http://schemas.microsoft.com/office/powerpoint/2010/main" xmlns="" val="2717961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60A59">
            <a:alpha val="43000"/>
          </a:srgbClr>
        </a:solidFill>
        <a:effectLst/>
      </p:bgPr>
    </p:bg>
    <p:spTree>
      <p:nvGrpSpPr>
        <p:cNvPr id="1" name=""/>
        <p:cNvGrpSpPr/>
        <p:nvPr/>
      </p:nvGrpSpPr>
      <p:grpSpPr>
        <a:xfrm>
          <a:off x="0" y="0"/>
          <a:ext cx="0" cy="0"/>
          <a:chOff x="0" y="0"/>
          <a:chExt cx="0" cy="0"/>
        </a:xfrm>
      </p:grpSpPr>
      <p:sp>
        <p:nvSpPr>
          <p:cNvPr id="2" name="TextBox 1"/>
          <p:cNvSpPr txBox="1"/>
          <p:nvPr/>
        </p:nvSpPr>
        <p:spPr>
          <a:xfrm>
            <a:off x="633314" y="447447"/>
            <a:ext cx="7992888" cy="707886"/>
          </a:xfrm>
          <a:prstGeom prst="rect">
            <a:avLst/>
          </a:prstGeom>
          <a:noFill/>
        </p:spPr>
        <p:txBody>
          <a:bodyPr wrap="square" rtlCol="0">
            <a:spAutoFit/>
          </a:bodyPr>
          <a:lstStyle/>
          <a:p>
            <a:r>
              <a:rPr lang="kk-KZ" b="1" dirty="0" smtClean="0">
                <a:solidFill>
                  <a:schemeClr val="accent1"/>
                </a:solidFill>
              </a:rPr>
              <a:t>                                          </a:t>
            </a:r>
            <a:r>
              <a:rPr lang="kk-KZ" sz="4000" b="1" dirty="0" smtClean="0">
                <a:solidFill>
                  <a:schemeClr val="accent1"/>
                </a:solidFill>
                <a:effectLst>
                  <a:outerShdw blurRad="38100" dist="38100" dir="2700000" algn="tl">
                    <a:srgbClr val="000000">
                      <a:alpha val="43137"/>
                    </a:srgbClr>
                  </a:outerShdw>
                </a:effectLst>
              </a:rPr>
              <a:t>ЭМОЦИЯ </a:t>
            </a:r>
          </a:p>
        </p:txBody>
      </p:sp>
      <p:sp>
        <p:nvSpPr>
          <p:cNvPr id="7" name="TextBox 6"/>
          <p:cNvSpPr txBox="1"/>
          <p:nvPr/>
        </p:nvSpPr>
        <p:spPr>
          <a:xfrm>
            <a:off x="1353394" y="2000508"/>
            <a:ext cx="6552728" cy="369332"/>
          </a:xfrm>
          <a:prstGeom prst="rect">
            <a:avLst/>
          </a:prstGeom>
          <a:noFill/>
        </p:spPr>
        <p:txBody>
          <a:bodyPr wrap="square" rtlCol="0">
            <a:spAutoFit/>
          </a:bodyPr>
          <a:lstStyle/>
          <a:p>
            <a:r>
              <a:rPr lang="kk-KZ" b="1" dirty="0" smtClean="0">
                <a:solidFill>
                  <a:schemeClr val="accent1"/>
                </a:solidFill>
              </a:rPr>
              <a:t>        ІС-ӘРЕКЕТКЕ </a:t>
            </a:r>
            <a:r>
              <a:rPr lang="kk-KZ" b="1" dirty="0">
                <a:solidFill>
                  <a:schemeClr val="accent1"/>
                </a:solidFill>
              </a:rPr>
              <a:t>ЫҚПАЛ ЖАСАУ ТҰРҒЫСЫНАН </a:t>
            </a:r>
            <a:endParaRPr lang="ru-RU" b="1" dirty="0">
              <a:solidFill>
                <a:schemeClr val="accent1"/>
              </a:solidFill>
            </a:endParaRPr>
          </a:p>
        </p:txBody>
      </p:sp>
      <p:sp>
        <p:nvSpPr>
          <p:cNvPr id="8" name="Стрелка вниз 7"/>
          <p:cNvSpPr/>
          <p:nvPr/>
        </p:nvSpPr>
        <p:spPr>
          <a:xfrm>
            <a:off x="3851920" y="1155333"/>
            <a:ext cx="516744" cy="6800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Прямая со стрелкой 9"/>
          <p:cNvCxnSpPr/>
          <p:nvPr/>
        </p:nvCxnSpPr>
        <p:spPr>
          <a:xfrm flipH="1">
            <a:off x="3067692" y="2369840"/>
            <a:ext cx="452217" cy="483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7" idx="2"/>
          </p:cNvCxnSpPr>
          <p:nvPr/>
        </p:nvCxnSpPr>
        <p:spPr>
          <a:xfrm>
            <a:off x="4629758" y="2369840"/>
            <a:ext cx="526024" cy="483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1068198" y="2733244"/>
            <a:ext cx="2592288" cy="1122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Box 15"/>
          <p:cNvSpPr txBox="1"/>
          <p:nvPr/>
        </p:nvSpPr>
        <p:spPr>
          <a:xfrm>
            <a:off x="1392234" y="3109889"/>
            <a:ext cx="1944216" cy="369332"/>
          </a:xfrm>
          <a:prstGeom prst="rect">
            <a:avLst/>
          </a:prstGeom>
          <a:noFill/>
        </p:spPr>
        <p:txBody>
          <a:bodyPr wrap="square" rtlCol="0">
            <a:spAutoFit/>
          </a:bodyPr>
          <a:lstStyle/>
          <a:p>
            <a:r>
              <a:rPr lang="kk-KZ" b="1" dirty="0" smtClean="0">
                <a:solidFill>
                  <a:schemeClr val="bg1"/>
                </a:solidFill>
                <a:effectLst>
                  <a:outerShdw blurRad="38100" dist="38100" dir="2700000" algn="tl">
                    <a:srgbClr val="000000">
                      <a:alpha val="43137"/>
                    </a:srgbClr>
                  </a:outerShdw>
                </a:effectLst>
              </a:rPr>
              <a:t>СТЕНИКАЛЫҚ</a:t>
            </a:r>
            <a:endParaRPr lang="ru-RU" b="1" dirty="0">
              <a:solidFill>
                <a:schemeClr val="bg1"/>
              </a:solidFill>
              <a:effectLst>
                <a:outerShdw blurRad="38100" dist="38100" dir="2700000" algn="tl">
                  <a:srgbClr val="000000">
                    <a:alpha val="43137"/>
                  </a:srgbClr>
                </a:outerShdw>
              </a:effectLst>
            </a:endParaRPr>
          </a:p>
        </p:txBody>
      </p:sp>
      <p:sp>
        <p:nvSpPr>
          <p:cNvPr id="17" name="Овал 16"/>
          <p:cNvSpPr/>
          <p:nvPr/>
        </p:nvSpPr>
        <p:spPr>
          <a:xfrm>
            <a:off x="4629758" y="2784116"/>
            <a:ext cx="2475694" cy="11226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TextBox 17"/>
          <p:cNvSpPr txBox="1"/>
          <p:nvPr/>
        </p:nvSpPr>
        <p:spPr>
          <a:xfrm>
            <a:off x="4936748" y="3122465"/>
            <a:ext cx="2095915" cy="369332"/>
          </a:xfrm>
          <a:prstGeom prst="rect">
            <a:avLst/>
          </a:prstGeom>
          <a:noFill/>
        </p:spPr>
        <p:txBody>
          <a:bodyPr wrap="square" rtlCol="0">
            <a:spAutoFit/>
          </a:bodyPr>
          <a:lstStyle/>
          <a:p>
            <a:r>
              <a:rPr lang="kk-KZ" b="1" dirty="0" smtClean="0">
                <a:solidFill>
                  <a:schemeClr val="bg1"/>
                </a:solidFill>
              </a:rPr>
              <a:t>АСТЕНИКАЛЫҚ</a:t>
            </a:r>
            <a:endParaRPr lang="ru-RU" dirty="0">
              <a:solidFill>
                <a:schemeClr val="bg1"/>
              </a:solidFill>
            </a:endParaRPr>
          </a:p>
        </p:txBody>
      </p:sp>
      <p:cxnSp>
        <p:nvCxnSpPr>
          <p:cNvPr id="27" name="Прямая со стрелкой 26"/>
          <p:cNvCxnSpPr/>
          <p:nvPr/>
        </p:nvCxnSpPr>
        <p:spPr>
          <a:xfrm>
            <a:off x="2261365" y="400506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5941843" y="393305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256193" y="4293096"/>
            <a:ext cx="2404293" cy="1631216"/>
          </a:xfrm>
          <a:prstGeom prst="rect">
            <a:avLst/>
          </a:prstGeom>
          <a:noFill/>
        </p:spPr>
        <p:txBody>
          <a:bodyPr wrap="square" rtlCol="0">
            <a:spAutoFit/>
          </a:bodyPr>
          <a:lstStyle/>
          <a:p>
            <a:r>
              <a:rPr lang="kk-KZ" sz="2000" b="1" i="1" dirty="0" smtClean="0"/>
              <a:t>Жауапкершілік</a:t>
            </a:r>
          </a:p>
          <a:p>
            <a:r>
              <a:rPr lang="kk-KZ" sz="2000" b="1" i="1" dirty="0" smtClean="0"/>
              <a:t>Жолдастық</a:t>
            </a:r>
          </a:p>
          <a:p>
            <a:r>
              <a:rPr lang="kk-KZ" sz="2000" b="1" i="1" dirty="0" smtClean="0"/>
              <a:t>Достық</a:t>
            </a:r>
          </a:p>
          <a:p>
            <a:r>
              <a:rPr lang="kk-KZ" sz="2000" b="1" i="1" dirty="0" smtClean="0"/>
              <a:t>Айбаттылық</a:t>
            </a:r>
          </a:p>
          <a:p>
            <a:endParaRPr lang="ru-RU" sz="2000" b="1" i="1" dirty="0"/>
          </a:p>
        </p:txBody>
      </p:sp>
      <p:sp>
        <p:nvSpPr>
          <p:cNvPr id="39" name="TextBox 38"/>
          <p:cNvSpPr txBox="1"/>
          <p:nvPr/>
        </p:nvSpPr>
        <p:spPr>
          <a:xfrm>
            <a:off x="5436096" y="4293096"/>
            <a:ext cx="2088232" cy="1323439"/>
          </a:xfrm>
          <a:prstGeom prst="rect">
            <a:avLst/>
          </a:prstGeom>
          <a:noFill/>
        </p:spPr>
        <p:txBody>
          <a:bodyPr wrap="square" rtlCol="0">
            <a:spAutoFit/>
          </a:bodyPr>
          <a:lstStyle/>
          <a:p>
            <a:r>
              <a:rPr lang="kk-KZ" sz="2000" b="1" i="1" dirty="0" smtClean="0"/>
              <a:t>Уайым </a:t>
            </a:r>
          </a:p>
          <a:p>
            <a:r>
              <a:rPr lang="kk-KZ" sz="2000" b="1" i="1" dirty="0" smtClean="0"/>
              <a:t>Енжарлық</a:t>
            </a:r>
          </a:p>
          <a:p>
            <a:r>
              <a:rPr lang="kk-KZ" sz="2000" b="1" i="1" dirty="0" smtClean="0"/>
              <a:t>Көңілсіздік</a:t>
            </a:r>
          </a:p>
          <a:p>
            <a:endParaRPr lang="ru-RU" sz="2000" b="1" i="1" dirty="0"/>
          </a:p>
        </p:txBody>
      </p:sp>
    </p:spTree>
    <p:extLst>
      <p:ext uri="{BB962C8B-B14F-4D97-AF65-F5344CB8AC3E}">
        <p14:creationId xmlns:p14="http://schemas.microsoft.com/office/powerpoint/2010/main" xmlns="" val="3725903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A00F0">
            <a:alpha val="26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277" y="188640"/>
            <a:ext cx="8784976" cy="1296144"/>
          </a:xfrm>
        </p:spPr>
        <p:txBody>
          <a:bodyPr/>
          <a:lstStyle/>
          <a:p>
            <a:pPr algn="l"/>
            <a:r>
              <a:rPr lang="ru-RU" dirty="0"/>
              <a:t> </a:t>
            </a:r>
            <a:r>
              <a:rPr lang="ru-RU" sz="2400" b="1" i="1" dirty="0"/>
              <a:t>Эмоция тудыратын стрестің пайда болу </a:t>
            </a:r>
            <a:r>
              <a:rPr lang="ru-RU" sz="2400" b="1" i="1" dirty="0" smtClean="0"/>
              <a:t>ағымында биологиялық танымдықтың 3 буыны болатыны </a:t>
            </a:r>
            <a:r>
              <a:rPr lang="ru-RU" sz="2400" b="1" i="1" dirty="0"/>
              <a:t>белгілі болды:</a:t>
            </a:r>
          </a:p>
        </p:txBody>
      </p:sp>
      <p:sp>
        <p:nvSpPr>
          <p:cNvPr id="3" name="Прямоугольник 2"/>
          <p:cNvSpPr/>
          <p:nvPr/>
        </p:nvSpPr>
        <p:spPr>
          <a:xfrm>
            <a:off x="251519" y="1700808"/>
            <a:ext cx="8568952" cy="1440160"/>
          </a:xfrm>
          <a:prstGeom prst="rect">
            <a:avLst/>
          </a:prstGeom>
          <a:solidFill>
            <a:schemeClr val="accent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TextBox 3"/>
          <p:cNvSpPr txBox="1"/>
          <p:nvPr/>
        </p:nvSpPr>
        <p:spPr>
          <a:xfrm>
            <a:off x="539551" y="1959223"/>
            <a:ext cx="7992888" cy="923330"/>
          </a:xfrm>
          <a:prstGeom prst="rect">
            <a:avLst/>
          </a:prstGeom>
          <a:noFill/>
        </p:spPr>
        <p:txBody>
          <a:bodyPr wrap="square" rtlCol="0">
            <a:spAutoFit/>
          </a:bodyPr>
          <a:lstStyle/>
          <a:p>
            <a:pPr marL="285750" lvl="0" indent="-285750">
              <a:buFont typeface="Wingdings" panose="05000000000000000000" pitchFamily="2" charset="2"/>
              <a:buChar char="Ø"/>
            </a:pPr>
            <a:r>
              <a:rPr lang="kk-KZ" b="1" dirty="0"/>
              <a:t> </a:t>
            </a:r>
            <a:r>
              <a:rPr lang="kk-KZ" b="1" dirty="0" smtClean="0"/>
              <a:t> </a:t>
            </a:r>
            <a:r>
              <a:rPr lang="kk-KZ" b="1" dirty="0" smtClean="0">
                <a:solidFill>
                  <a:schemeClr val="bg1"/>
                </a:solidFill>
              </a:rPr>
              <a:t>Күйзеліс </a:t>
            </a:r>
            <a:r>
              <a:rPr lang="kk-KZ" b="1" dirty="0">
                <a:solidFill>
                  <a:schemeClr val="bg1"/>
                </a:solidFill>
              </a:rPr>
              <a:t>тудыратын бағалар; күйзелістің анық қаталдығы, онша үлкен мөлшерде болмағанымен проблема оны өз еліне, біліміне және түсінігіне қарай </a:t>
            </a:r>
            <a:r>
              <a:rPr lang="kk-KZ" b="1" dirty="0" smtClean="0">
                <a:solidFill>
                  <a:schemeClr val="bg1"/>
                </a:solidFill>
              </a:rPr>
              <a:t>бағалануында;</a:t>
            </a:r>
            <a:endParaRPr lang="ru-RU" b="1" dirty="0">
              <a:solidFill>
                <a:schemeClr val="bg1"/>
              </a:solidFill>
            </a:endParaRPr>
          </a:p>
        </p:txBody>
      </p:sp>
      <p:sp>
        <p:nvSpPr>
          <p:cNvPr id="5" name="Прямоугольник 4"/>
          <p:cNvSpPr/>
          <p:nvPr/>
        </p:nvSpPr>
        <p:spPr>
          <a:xfrm>
            <a:off x="287523" y="3278597"/>
            <a:ext cx="8496944" cy="136815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539551" y="3501008"/>
            <a:ext cx="7848871" cy="923330"/>
          </a:xfrm>
          <a:prstGeom prst="rect">
            <a:avLst/>
          </a:prstGeom>
          <a:noFill/>
        </p:spPr>
        <p:txBody>
          <a:bodyPr wrap="square" rtlCol="0">
            <a:spAutoFit/>
          </a:bodyPr>
          <a:lstStyle/>
          <a:p>
            <a:pPr marL="285750" lvl="0" indent="-285750" algn="just">
              <a:buFont typeface="Wingdings" panose="05000000000000000000" pitchFamily="2" charset="2"/>
              <a:buChar char="Ø"/>
            </a:pPr>
            <a:r>
              <a:rPr lang="kk-KZ" dirty="0" smtClean="0">
                <a:solidFill>
                  <a:schemeClr val="bg1"/>
                </a:solidFill>
              </a:rPr>
              <a:t>    </a:t>
            </a:r>
            <a:r>
              <a:rPr lang="kk-KZ" b="1" dirty="0" smtClean="0">
                <a:solidFill>
                  <a:schemeClr val="bg1"/>
                </a:solidFill>
              </a:rPr>
              <a:t>Оқиғаның </a:t>
            </a:r>
            <a:r>
              <a:rPr lang="kk-KZ" b="1" dirty="0">
                <a:solidFill>
                  <a:schemeClr val="bg1"/>
                </a:solidFill>
              </a:rPr>
              <a:t>өзіне немесе оның бағасына деген физиологиялық-биохимиялық және биологиялық жауабы. Адренологиялық-биохимиялық әсер </a:t>
            </a:r>
            <a:r>
              <a:rPr lang="kk-KZ" b="1" dirty="0" smtClean="0">
                <a:solidFill>
                  <a:schemeClr val="bg1"/>
                </a:solidFill>
              </a:rPr>
              <a:t>етеді;</a:t>
            </a:r>
            <a:endParaRPr lang="ru-RU" b="1" dirty="0">
              <a:solidFill>
                <a:schemeClr val="bg1"/>
              </a:solidFill>
            </a:endParaRPr>
          </a:p>
        </p:txBody>
      </p:sp>
      <p:sp>
        <p:nvSpPr>
          <p:cNvPr id="8" name="Прямоугольник 7"/>
          <p:cNvSpPr/>
          <p:nvPr/>
        </p:nvSpPr>
        <p:spPr>
          <a:xfrm>
            <a:off x="251517" y="4762018"/>
            <a:ext cx="8532949" cy="1368152"/>
          </a:xfrm>
          <a:prstGeom prst="rect">
            <a:avLst/>
          </a:prstGeom>
          <a:ln>
            <a:solidFill>
              <a:schemeClr val="tx2"/>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ru-RU" dirty="0"/>
          </a:p>
        </p:txBody>
      </p:sp>
      <p:sp>
        <p:nvSpPr>
          <p:cNvPr id="9" name="TextBox 8"/>
          <p:cNvSpPr txBox="1"/>
          <p:nvPr/>
        </p:nvSpPr>
        <p:spPr>
          <a:xfrm>
            <a:off x="647562" y="5122928"/>
            <a:ext cx="7740860" cy="646331"/>
          </a:xfrm>
          <a:prstGeom prst="rect">
            <a:avLst/>
          </a:prstGeom>
          <a:noFill/>
        </p:spPr>
        <p:txBody>
          <a:bodyPr wrap="square" rtlCol="0">
            <a:spAutoFit/>
          </a:bodyPr>
          <a:lstStyle/>
          <a:p>
            <a:pPr marL="285750" lvl="0" indent="-285750">
              <a:buFont typeface="Wingdings" panose="05000000000000000000" pitchFamily="2" charset="2"/>
              <a:buChar char="Ø"/>
            </a:pPr>
            <a:r>
              <a:rPr lang="kk-KZ" b="1" dirty="0" smtClean="0">
                <a:solidFill>
                  <a:schemeClr val="bg1"/>
                </a:solidFill>
              </a:rPr>
              <a:t>    Алдағы </a:t>
            </a:r>
            <a:r>
              <a:rPr lang="kk-KZ" b="1" dirty="0">
                <a:solidFill>
                  <a:schemeClr val="bg1"/>
                </a:solidFill>
              </a:rPr>
              <a:t>уақытта күйзелісті болдырмайтын, оның неше түрлі себептерін жоюға арналған іс-әрекет</a:t>
            </a:r>
            <a:r>
              <a:rPr lang="ru-RU" b="1" dirty="0">
                <a:solidFill>
                  <a:schemeClr val="bg1"/>
                </a:solidFill>
              </a:rPr>
              <a:t> </a:t>
            </a:r>
            <a:r>
              <a:rPr lang="en-US" b="1" dirty="0">
                <a:solidFill>
                  <a:schemeClr val="bg1"/>
                </a:solidFill>
              </a:rPr>
              <a:t>(</a:t>
            </a:r>
            <a:r>
              <a:rPr lang="kk-KZ" b="1" dirty="0">
                <a:solidFill>
                  <a:schemeClr val="bg1"/>
                </a:solidFill>
              </a:rPr>
              <a:t>мінез-құлық</a:t>
            </a:r>
            <a:r>
              <a:rPr lang="en-US" b="1" dirty="0">
                <a:solidFill>
                  <a:schemeClr val="bg1"/>
                </a:solidFill>
              </a:rPr>
              <a:t>)</a:t>
            </a:r>
            <a:endParaRPr lang="ru-RU" b="1" dirty="0">
              <a:solidFill>
                <a:schemeClr val="bg1"/>
              </a:solidFill>
            </a:endParaRPr>
          </a:p>
        </p:txBody>
      </p:sp>
    </p:spTree>
    <p:extLst>
      <p:ext uri="{BB962C8B-B14F-4D97-AF65-F5344CB8AC3E}">
        <p14:creationId xmlns:p14="http://schemas.microsoft.com/office/powerpoint/2010/main" xmlns="" val="3320749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xmlns="" val="2939955524"/>
              </p:ext>
            </p:extLst>
          </p:nvPr>
        </p:nvGraphicFramePr>
        <p:xfrm>
          <a:off x="107504" y="836711"/>
          <a:ext cx="8928992" cy="5943600"/>
        </p:xfrm>
        <a:graphic>
          <a:graphicData uri="http://schemas.openxmlformats.org/drawingml/2006/table">
            <a:tbl>
              <a:tblPr firstRow="1" bandRow="1">
                <a:tableStyleId>{69012ECD-51FC-41F1-AA8D-1B2483CD663E}</a:tableStyleId>
              </a:tblPr>
              <a:tblGrid>
                <a:gridCol w="4464496"/>
                <a:gridCol w="4464496"/>
              </a:tblGrid>
              <a:tr h="363607">
                <a:tc>
                  <a:txBody>
                    <a:bodyPr/>
                    <a:lstStyle/>
                    <a:p>
                      <a:r>
                        <a:rPr lang="kk-KZ" dirty="0" smtClean="0"/>
                        <a:t>                    ЭМОЦИЯЛАР</a:t>
                      </a:r>
                      <a:endParaRPr lang="ru-RU" dirty="0"/>
                    </a:p>
                  </a:txBody>
                  <a:tcPr/>
                </a:tc>
                <a:tc>
                  <a:txBody>
                    <a:bodyPr/>
                    <a:lstStyle/>
                    <a:p>
                      <a:r>
                        <a:rPr lang="kk-KZ" dirty="0" smtClean="0"/>
                        <a:t>                   СЕЗІМДЕР</a:t>
                      </a:r>
                      <a:endParaRPr lang="ru-RU" dirty="0"/>
                    </a:p>
                  </a:txBody>
                  <a:tcPr/>
                </a:tc>
              </a:tr>
              <a:tr h="1703472">
                <a:tc>
                  <a:txBody>
                    <a:bodyPr/>
                    <a:lstStyle/>
                    <a:p>
                      <a:r>
                        <a:rPr lang="kk-KZ" dirty="0" smtClean="0"/>
                        <a:t>1. Эмоция</a:t>
                      </a:r>
                      <a:r>
                        <a:rPr lang="kk-KZ" baseline="0" dirty="0" smtClean="0"/>
                        <a:t> адамның түрлі органикалық қажеттеріне туып отыратын қысқа ситуациялы көңіл күйі адам қуанғаннан, қамыққаннан көзіне жас алса не болмаса бір нәрсеге мәз болса, мұндай жағдайдың ұзаққа созылмайтыны белгілі.</a:t>
                      </a:r>
                      <a:endParaRPr lang="ru-RU" dirty="0"/>
                    </a:p>
                  </a:txBody>
                  <a:tcPr/>
                </a:tc>
                <a:tc>
                  <a:txBody>
                    <a:bodyPr/>
                    <a:lstStyle/>
                    <a:p>
                      <a:r>
                        <a:rPr lang="kk-KZ" dirty="0" smtClean="0"/>
                        <a:t>1.</a:t>
                      </a:r>
                      <a:r>
                        <a:rPr lang="kk-KZ" baseline="0" dirty="0" smtClean="0"/>
                        <a:t> Сезімдер – адамдардың бір-бірімен қарым-қатынас жасау қажетінен туатын және біртіндеп дамып отыратын бір сыдырғы тұрақты процесс.</a:t>
                      </a:r>
                      <a:endParaRPr lang="ru-RU" dirty="0"/>
                    </a:p>
                  </a:txBody>
                  <a:tcPr/>
                </a:tc>
              </a:tr>
              <a:tr h="1165534">
                <a:tc>
                  <a:txBody>
                    <a:bodyPr/>
                    <a:lstStyle/>
                    <a:p>
                      <a:r>
                        <a:rPr lang="kk-KZ" dirty="0" smtClean="0"/>
                        <a:t>2. Эмоция мәнерлі қозғалыстардан</a:t>
                      </a:r>
                      <a:r>
                        <a:rPr lang="kk-KZ" baseline="0" dirty="0" smtClean="0"/>
                        <a:t> көбірек байқалады. Мұнда адам өзін тек организм тұрғысынан көре алады.</a:t>
                      </a:r>
                      <a:endParaRPr lang="ru-RU" dirty="0"/>
                    </a:p>
                  </a:txBody>
                  <a:tcPr/>
                </a:tc>
                <a:tc>
                  <a:txBody>
                    <a:bodyPr/>
                    <a:lstStyle/>
                    <a:p>
                      <a:r>
                        <a:rPr lang="kk-KZ" dirty="0" smtClean="0"/>
                        <a:t>2. Сезімдерде мәнерлі қозғалыстар жөнді байқалмайды. Тұрақты, терең әсерлі</a:t>
                      </a:r>
                      <a:r>
                        <a:rPr lang="kk-KZ" baseline="0" dirty="0" smtClean="0"/>
                        <a:t> сезім жеке адам психологиясының басты белгілерінің бірі.</a:t>
                      </a:r>
                      <a:endParaRPr lang="ru-RU" dirty="0"/>
                    </a:p>
                  </a:txBody>
                  <a:tcPr/>
                </a:tc>
              </a:tr>
              <a:tr h="1165534">
                <a:tc>
                  <a:txBody>
                    <a:bodyPr/>
                    <a:lstStyle/>
                    <a:p>
                      <a:r>
                        <a:rPr lang="kk-KZ" dirty="0" smtClean="0"/>
                        <a:t>3. Эмоциялардың</a:t>
                      </a:r>
                      <a:r>
                        <a:rPr lang="kk-KZ" baseline="0" dirty="0" smtClean="0"/>
                        <a:t> қызметін лимби жүйесі мен гипоталамус бөлігі басқарып отырады. </a:t>
                      </a:r>
                      <a:endParaRPr lang="ru-RU" dirty="0"/>
                    </a:p>
                  </a:txBody>
                  <a:tcPr/>
                </a:tc>
                <a:tc>
                  <a:txBody>
                    <a:bodyPr/>
                    <a:lstStyle/>
                    <a:p>
                      <a:r>
                        <a:rPr lang="kk-KZ" dirty="0" smtClean="0"/>
                        <a:t>3. Сезім</a:t>
                      </a:r>
                      <a:r>
                        <a:rPr lang="kk-KZ" baseline="0" dirty="0" smtClean="0"/>
                        <a:t> ми қабығының  жұмысынан, атап айтқанда динамикалық стереотиптердің әркез жасалып өзгеріп отыруынан жақсы көрінеді.</a:t>
                      </a:r>
                      <a:endParaRPr lang="ru-RU" dirty="0"/>
                    </a:p>
                  </a:txBody>
                  <a:tcPr/>
                </a:tc>
              </a:tr>
              <a:tr h="1434503">
                <a:tc>
                  <a:txBody>
                    <a:bodyPr/>
                    <a:lstStyle/>
                    <a:p>
                      <a:r>
                        <a:rPr lang="kk-KZ" dirty="0" smtClean="0"/>
                        <a:t>4. Эмоциялар жануарларда</a:t>
                      </a:r>
                      <a:r>
                        <a:rPr lang="kk-KZ" baseline="0" dirty="0" smtClean="0"/>
                        <a:t> да кездеседі. Жануарлар эмоциясы биологиялық сипаттағы реакциялардың жиынтығы. Адам сезімдеріне лайықты көріністер жануарлар психикасында кездеспейді</a:t>
                      </a:r>
                      <a:endParaRPr lang="ru-RU" dirty="0"/>
                    </a:p>
                  </a:txBody>
                  <a:tcPr/>
                </a:tc>
                <a:tc>
                  <a:txBody>
                    <a:bodyPr/>
                    <a:lstStyle/>
                    <a:p>
                      <a:r>
                        <a:rPr lang="kk-KZ" dirty="0" smtClean="0"/>
                        <a:t>4. Адамдардың эмоциялары мен сезімдері</a:t>
                      </a:r>
                      <a:r>
                        <a:rPr lang="kk-KZ" baseline="0" dirty="0" smtClean="0"/>
                        <a:t> қоғамдық-тарихи сипатта болып отырады</a:t>
                      </a:r>
                      <a:endParaRPr lang="ru-RU" dirty="0"/>
                    </a:p>
                  </a:txBody>
                  <a:tcPr/>
                </a:tc>
              </a:tr>
            </a:tbl>
          </a:graphicData>
        </a:graphic>
      </p:graphicFrame>
      <p:sp>
        <p:nvSpPr>
          <p:cNvPr id="3" name="TextBox 2"/>
          <p:cNvSpPr txBox="1"/>
          <p:nvPr/>
        </p:nvSpPr>
        <p:spPr>
          <a:xfrm>
            <a:off x="644228" y="281159"/>
            <a:ext cx="7704856" cy="400110"/>
          </a:xfrm>
          <a:prstGeom prst="rect">
            <a:avLst/>
          </a:prstGeom>
          <a:noFill/>
        </p:spPr>
        <p:txBody>
          <a:bodyPr wrap="square" rtlCol="0">
            <a:spAutoFit/>
          </a:bodyPr>
          <a:lstStyle/>
          <a:p>
            <a:r>
              <a:rPr lang="kk-KZ" b="1" i="1" dirty="0" smtClean="0"/>
              <a:t> </a:t>
            </a:r>
            <a:r>
              <a:rPr lang="kk-KZ" sz="2000" b="1" i="1" dirty="0" smtClean="0"/>
              <a:t>ЭМОЦИЯ МЕН СЕЗІМ АРАСЫНДАҒЫ АЙЫРМАШЫЛЫҚТАР</a:t>
            </a:r>
            <a:endParaRPr lang="ru-RU" sz="2000" b="1" i="1" dirty="0"/>
          </a:p>
        </p:txBody>
      </p:sp>
    </p:spTree>
    <p:extLst>
      <p:ext uri="{BB962C8B-B14F-4D97-AF65-F5344CB8AC3E}">
        <p14:creationId xmlns:p14="http://schemas.microsoft.com/office/powerpoint/2010/main" xmlns="" val="3194058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EFA5">
            <a:alpha val="3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8640" y="620688"/>
            <a:ext cx="7756263" cy="1054250"/>
          </a:xfrm>
        </p:spPr>
        <p:txBody>
          <a:bodyPr/>
          <a:lstStyle/>
          <a:p>
            <a:r>
              <a:rPr lang="kk-KZ" b="1" i="1" dirty="0" smtClean="0">
                <a:effectLst>
                  <a:outerShdw blurRad="38100" dist="38100" dir="2700000" algn="tl">
                    <a:srgbClr val="000000">
                      <a:alpha val="43137"/>
                    </a:srgbClr>
                  </a:outerShdw>
                </a:effectLst>
              </a:rPr>
              <a:t>Қорытынды</a:t>
            </a:r>
            <a:endParaRPr lang="ru-RU" b="1" i="1" dirty="0">
              <a:effectLst>
                <a:outerShdw blurRad="38100" dist="38100" dir="2700000" algn="tl">
                  <a:srgbClr val="000000">
                    <a:alpha val="43137"/>
                  </a:srgbClr>
                </a:outerShdw>
              </a:effectLst>
            </a:endParaRPr>
          </a:p>
        </p:txBody>
      </p:sp>
      <p:sp>
        <p:nvSpPr>
          <p:cNvPr id="3" name="TextBox 2"/>
          <p:cNvSpPr txBox="1"/>
          <p:nvPr/>
        </p:nvSpPr>
        <p:spPr>
          <a:xfrm>
            <a:off x="179512" y="2025908"/>
            <a:ext cx="8640960" cy="4247317"/>
          </a:xfrm>
          <a:prstGeom prst="rect">
            <a:avLst/>
          </a:prstGeom>
          <a:noFill/>
        </p:spPr>
        <p:txBody>
          <a:bodyPr wrap="square" rtlCol="0">
            <a:spAutoFit/>
          </a:bodyPr>
          <a:lstStyle/>
          <a:p>
            <a:r>
              <a:rPr lang="ru-RU" sz="1400" dirty="0" smtClean="0"/>
              <a:t>     </a:t>
            </a:r>
            <a:r>
              <a:rPr lang="ru-RU" sz="1500" dirty="0" smtClean="0"/>
              <a:t>Сезімдерде мәнерлі қозғалыстар жөнді </a:t>
            </a:r>
            <a:r>
              <a:rPr lang="ru-RU" sz="1500" dirty="0"/>
              <a:t>байқалмайды, тұрақты терең әсерлі сезім адам психологиясындағы басты белгілердің бірі, ал эмоция болса мәнерлі қозғалыстарға бай келеді, мұ</a:t>
            </a:r>
            <a:r>
              <a:rPr lang="en-US" sz="1500" dirty="0"/>
              <a:t>y</a:t>
            </a:r>
            <a:r>
              <a:rPr lang="ru-RU" sz="1500" dirty="0"/>
              <a:t>да адам өзін тек организм тұрғысынан көрсете </a:t>
            </a:r>
            <a:r>
              <a:rPr lang="ru-RU" sz="1500" dirty="0" smtClean="0"/>
              <a:t>алады. Жоғары </a:t>
            </a:r>
            <a:r>
              <a:rPr lang="ru-RU" sz="1500" dirty="0"/>
              <a:t>сезімдердің қалыптасуына, адамның өскен ортасы, отбасы, ұжымы елеулі әсер етеді, өсіресе халқымыз айтқандай "Сөз сүйектен өтеді ..." т.б. мәтелдері сезімді тәрбиелеу қажет екеніне дәлел болады. Осы тұрғыдан алғанда, сезім ми қабығының жұмысынан, ондағы динамикалық стереотип жасалып отыратындығынан тәуелді. Ал, эмоцияға келсек, мұның физиологиялық негізі ретикулярлық формацияның лимби жүйесінің, соңдай-ақ, ондағы гипоталамус бөлігінің (дененің зат алмасуы, температурасын реттестіретін жүйке) орталығымен ұштастырамыз. Мәселен, осы жүйке қызметінің орталықтарына зақым келсе, адам тойғанын білмейтін, немесе шөлі қанбайтын жағдайға ұшырайды. Бұл жерде де сезімдер мен эмоцияның бір-бірінен айырмашылығы байқалады. Адамның сезімдері ылғи да қоғамдық-тарихи сипатта болады. Мәселен, адамның адамгершілік сезімдері </a:t>
            </a:r>
            <a:r>
              <a:rPr lang="ru-RU" sz="1500" dirty="0" smtClean="0"/>
              <a:t>қоғамдағы </a:t>
            </a:r>
            <a:r>
              <a:rPr lang="ru-RU" sz="1500" dirty="0"/>
              <a:t>өзгелерге байланысты өзгеріп отыратыны белгілі</a:t>
            </a:r>
            <a:r>
              <a:rPr lang="ru-RU" sz="1500" dirty="0" smtClean="0"/>
              <a:t>. </a:t>
            </a:r>
            <a:r>
              <a:rPr lang="ru-RU" sz="1500" dirty="0"/>
              <a:t>Сезім — адамның өзіне, өзге адамдарға, айналасындағы заттар мен құбылыстарға көңіл-күйінің қатынасын білдіретін және оларды бейнелейтін психикалық үрдіс. Сезімінің психикалық үрдіс екендігін білдіретін тағы бір ерекшелігі — оның адам көңіл-күйіне байланысты әрбір үрдіске белгілі бір түрде рең беріп тұратындығы</a:t>
            </a:r>
            <a:r>
              <a:rPr lang="ru-RU" sz="1500" dirty="0" smtClean="0"/>
              <a:t>.. </a:t>
            </a:r>
            <a:r>
              <a:rPr lang="ru-RU" sz="1500" dirty="0"/>
              <a:t>Сезім мен эмоцияның адам іс-әрекеті мен көңіл-күйіне ұнамды әсер етуі </a:t>
            </a:r>
            <a:r>
              <a:rPr lang="ru-RU" sz="1500" i="1" dirty="0"/>
              <a:t>стеникалық</a:t>
            </a:r>
            <a:r>
              <a:rPr lang="ru-RU" sz="1500" dirty="0"/>
              <a:t> — күшті сезім тудырса, ал ұнамсыз не теріс әсер етуі </a:t>
            </a:r>
            <a:r>
              <a:rPr lang="ru-RU" sz="1500" i="1" dirty="0"/>
              <a:t>астеникалық</a:t>
            </a:r>
            <a:r>
              <a:rPr lang="ru-RU" sz="1500" dirty="0"/>
              <a:t> — әлсіз, жағымсыз сезім тудырады. </a:t>
            </a:r>
            <a:r>
              <a:rPr lang="ru-RU" sz="1500" dirty="0" smtClean="0"/>
              <a:t>Адам </a:t>
            </a:r>
            <a:r>
              <a:rPr lang="ru-RU" sz="1500" dirty="0"/>
              <a:t>сезімінің қайнар бұлағы — бізді қоршаған болмыс, объективтік шындық. </a:t>
            </a:r>
          </a:p>
        </p:txBody>
      </p:sp>
    </p:spTree>
    <p:extLst>
      <p:ext uri="{BB962C8B-B14F-4D97-AF65-F5344CB8AC3E}">
        <p14:creationId xmlns:p14="http://schemas.microsoft.com/office/powerpoint/2010/main" xmlns="" val="3699614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20688"/>
            <a:ext cx="4840447" cy="1054250"/>
          </a:xfrm>
        </p:spPr>
        <p:txBody>
          <a:bodyPr/>
          <a:lstStyle/>
          <a:p>
            <a:r>
              <a:rPr lang="kk-KZ" sz="6000" b="1" i="1" dirty="0" smtClean="0">
                <a:effectLst>
                  <a:outerShdw blurRad="38100" dist="38100" dir="2700000" algn="tl">
                    <a:srgbClr val="000000">
                      <a:alpha val="43137"/>
                    </a:srgbClr>
                  </a:outerShdw>
                </a:effectLst>
              </a:rPr>
              <a:t>ЖОСПАР:</a:t>
            </a:r>
            <a:endParaRPr lang="ru-RU" sz="6000" b="1" i="1" dirty="0">
              <a:effectLst>
                <a:outerShdw blurRad="38100" dist="38100" dir="2700000" algn="tl">
                  <a:srgbClr val="000000">
                    <a:alpha val="43137"/>
                  </a:srgbClr>
                </a:outerShdw>
              </a:effectLst>
            </a:endParaRPr>
          </a:p>
        </p:txBody>
      </p:sp>
      <p:sp>
        <p:nvSpPr>
          <p:cNvPr id="3" name="TextBox 2"/>
          <p:cNvSpPr txBox="1"/>
          <p:nvPr/>
        </p:nvSpPr>
        <p:spPr>
          <a:xfrm>
            <a:off x="971600" y="1988840"/>
            <a:ext cx="6768752" cy="6555641"/>
          </a:xfrm>
          <a:prstGeom prst="rect">
            <a:avLst/>
          </a:prstGeom>
          <a:noFill/>
        </p:spPr>
        <p:txBody>
          <a:bodyPr wrap="square" rtlCol="0">
            <a:spAutoFit/>
          </a:bodyPr>
          <a:lstStyle/>
          <a:p>
            <a:pPr marL="342900" indent="-342900">
              <a:buAutoNum type="arabicPeriod"/>
            </a:pPr>
            <a:r>
              <a:rPr lang="kk-KZ" sz="2800" dirty="0" smtClean="0"/>
              <a:t>Сезім жөнінде түсінік;</a:t>
            </a:r>
          </a:p>
          <a:p>
            <a:pPr marL="342900" indent="-342900">
              <a:buAutoNum type="arabicPeriod"/>
            </a:pPr>
            <a:r>
              <a:rPr lang="kk-KZ" sz="2800" dirty="0" smtClean="0"/>
              <a:t>Сезімнің түрлері;</a:t>
            </a:r>
          </a:p>
          <a:p>
            <a:pPr marL="342900" indent="-342900">
              <a:buAutoNum type="arabicPeriod"/>
            </a:pPr>
            <a:r>
              <a:rPr lang="kk-KZ" sz="2800" dirty="0" smtClean="0"/>
              <a:t>Сезімнің пайда болу себептері;</a:t>
            </a:r>
          </a:p>
          <a:p>
            <a:pPr marL="342900" indent="-342900">
              <a:buAutoNum type="arabicPeriod"/>
            </a:pPr>
            <a:r>
              <a:rPr lang="kk-KZ" sz="2800" dirty="0" smtClean="0"/>
              <a:t>Сезімнің негізгі ерекшеліктері;</a:t>
            </a:r>
          </a:p>
          <a:p>
            <a:pPr marL="342900" indent="-342900">
              <a:buAutoNum type="arabicPeriod"/>
            </a:pPr>
            <a:r>
              <a:rPr lang="kk-KZ" sz="2800" dirty="0" smtClean="0"/>
              <a:t>Сезімнің қызметі;</a:t>
            </a:r>
          </a:p>
          <a:p>
            <a:pPr marL="342900" indent="-342900">
              <a:buAutoNum type="arabicPeriod"/>
            </a:pPr>
            <a:r>
              <a:rPr lang="kk-KZ" sz="2800" dirty="0" smtClean="0"/>
              <a:t>Эмоция;</a:t>
            </a:r>
          </a:p>
          <a:p>
            <a:pPr marL="342900" indent="-342900">
              <a:buAutoNum type="arabicPeriod"/>
            </a:pPr>
            <a:r>
              <a:rPr lang="kk-KZ" sz="2800" dirty="0" smtClean="0"/>
              <a:t>Эмоцияның түрлері;</a:t>
            </a:r>
          </a:p>
          <a:p>
            <a:pPr marL="342900" indent="-342900">
              <a:buAutoNum type="arabicPeriod"/>
            </a:pPr>
            <a:r>
              <a:rPr lang="kk-KZ" sz="2800" dirty="0" smtClean="0"/>
              <a:t>Эмоция мен сезім арасындағы айырмашылықтар;</a:t>
            </a:r>
          </a:p>
          <a:p>
            <a:pPr marL="342900" indent="-342900">
              <a:buAutoNum type="arabicPeriod"/>
            </a:pPr>
            <a:r>
              <a:rPr lang="kk-KZ" sz="2800" dirty="0" smtClean="0"/>
              <a:t>Қорытынды;</a:t>
            </a:r>
          </a:p>
          <a:p>
            <a:pPr marL="342900" indent="-342900"/>
            <a:endParaRPr lang="kk-KZ" sz="2800" dirty="0" smtClean="0"/>
          </a:p>
          <a:p>
            <a:pPr marL="342900" indent="-342900">
              <a:buAutoNum type="arabicPeriod"/>
            </a:pPr>
            <a:endParaRPr lang="kk-KZ" sz="2800" dirty="0" smtClean="0"/>
          </a:p>
          <a:p>
            <a:pPr marL="342900" indent="-342900">
              <a:buAutoNum type="arabicPeriod"/>
            </a:pPr>
            <a:endParaRPr lang="kk-KZ" sz="2800" dirty="0" smtClean="0"/>
          </a:p>
          <a:p>
            <a:pPr marL="342900" indent="-342900">
              <a:buAutoNum type="arabicPeriod"/>
            </a:pPr>
            <a:endParaRPr lang="kk-KZ" sz="2800" dirty="0" smtClean="0"/>
          </a:p>
          <a:p>
            <a:pPr marL="342900" indent="-342900">
              <a:buAutoNum type="arabicPeriod"/>
            </a:pPr>
            <a:endParaRPr lang="ru-RU" sz="2800" dirty="0"/>
          </a:p>
        </p:txBody>
      </p:sp>
    </p:spTree>
    <p:extLst>
      <p:ext uri="{BB962C8B-B14F-4D97-AF65-F5344CB8AC3E}">
        <p14:creationId xmlns:p14="http://schemas.microsoft.com/office/powerpoint/2010/main" xmlns="" val="1964790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alpha val="33000"/>
          </a:srgbClr>
        </a:solid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b="1" i="1" dirty="0"/>
              <a:t>Сез</a:t>
            </a:r>
            <a:r>
              <a:rPr lang="en-US" b="1" i="1" dirty="0"/>
              <a:t>i</a:t>
            </a:r>
            <a:r>
              <a:rPr lang="ru-RU" b="1" i="1" dirty="0"/>
              <a:t>м</a:t>
            </a:r>
            <a:r>
              <a:rPr lang="ru-RU" b="1" dirty="0"/>
              <a:t> </a:t>
            </a:r>
            <a:r>
              <a:rPr lang="ru-RU" dirty="0"/>
              <a:t>- </a:t>
            </a:r>
            <a:r>
              <a:rPr lang="ru-RU" i="1" dirty="0"/>
              <a:t>бұл адамның қоршаған болмыс заттары ж</a:t>
            </a:r>
            <a:r>
              <a:rPr lang="en-US" i="1" dirty="0"/>
              <a:t>ə</a:t>
            </a:r>
            <a:r>
              <a:rPr lang="ru-RU" i="1" dirty="0" smtClean="0"/>
              <a:t>не</a:t>
            </a:r>
            <a:r>
              <a:rPr lang="en-US" i="1" dirty="0" smtClean="0"/>
              <a:t> </a:t>
            </a:r>
            <a:r>
              <a:rPr lang="ru-RU" i="1" dirty="0" smtClean="0"/>
              <a:t>құбылыстарымен </a:t>
            </a:r>
            <a:r>
              <a:rPr lang="ru-RU" i="1" dirty="0"/>
              <a:t>қатынас жасауынан туындаған </a:t>
            </a:r>
            <a:r>
              <a:rPr lang="en-US" i="1" dirty="0"/>
              <a:t>ə</a:t>
            </a:r>
            <a:r>
              <a:rPr lang="ru-RU" i="1" dirty="0"/>
              <a:t>рқилы формада көр</a:t>
            </a:r>
            <a:r>
              <a:rPr lang="en-US" i="1" dirty="0"/>
              <a:t>i</a:t>
            </a:r>
            <a:r>
              <a:rPr lang="ru-RU" i="1" dirty="0"/>
              <a:t>н</a:t>
            </a:r>
            <a:r>
              <a:rPr lang="en-US" i="1" dirty="0"/>
              <a:t>i</a:t>
            </a:r>
            <a:r>
              <a:rPr lang="ru-RU" i="1" dirty="0"/>
              <a:t>с берет</a:t>
            </a:r>
            <a:r>
              <a:rPr lang="en-US" i="1" dirty="0"/>
              <a:t>i</a:t>
            </a:r>
            <a:r>
              <a:rPr lang="ru-RU" i="1" dirty="0" smtClean="0"/>
              <a:t>нтолғаныс</a:t>
            </a:r>
            <a:r>
              <a:rPr lang="ru-RU" i="1" dirty="0"/>
              <a:t>, күйзел</a:t>
            </a:r>
            <a:r>
              <a:rPr lang="en-US" i="1" dirty="0"/>
              <a:t>i</a:t>
            </a:r>
            <a:r>
              <a:rPr lang="ru-RU" i="1" dirty="0"/>
              <a:t>стер</a:t>
            </a:r>
            <a:r>
              <a:rPr lang="en-US" i="1" dirty="0"/>
              <a:t>i. </a:t>
            </a:r>
            <a:r>
              <a:rPr lang="ru-RU" dirty="0"/>
              <a:t>Адам сез</a:t>
            </a:r>
            <a:r>
              <a:rPr lang="en-US" dirty="0"/>
              <a:t>i</a:t>
            </a:r>
            <a:r>
              <a:rPr lang="ru-RU" dirty="0"/>
              <a:t>м</a:t>
            </a:r>
            <a:r>
              <a:rPr lang="en-US" dirty="0"/>
              <a:t>i </a:t>
            </a:r>
            <a:r>
              <a:rPr lang="ru-RU" dirty="0"/>
              <a:t>т</a:t>
            </a:r>
            <a:r>
              <a:rPr lang="en-US" dirty="0"/>
              <a:t>i</a:t>
            </a:r>
            <a:r>
              <a:rPr lang="ru-RU" dirty="0"/>
              <a:t>рш</a:t>
            </a:r>
            <a:r>
              <a:rPr lang="en-US" dirty="0"/>
              <a:t>i</a:t>
            </a:r>
            <a:r>
              <a:rPr lang="ru-RU" dirty="0"/>
              <a:t>л</a:t>
            </a:r>
            <a:r>
              <a:rPr lang="en-US" dirty="0"/>
              <a:t>i</a:t>
            </a:r>
            <a:r>
              <a:rPr lang="ru-RU" dirty="0"/>
              <a:t>к үш</a:t>
            </a:r>
            <a:r>
              <a:rPr lang="en-US" dirty="0"/>
              <a:t>i</a:t>
            </a:r>
            <a:r>
              <a:rPr lang="ru-RU" dirty="0"/>
              <a:t>н керект</a:t>
            </a:r>
            <a:r>
              <a:rPr lang="en-US" dirty="0"/>
              <a:t>i </a:t>
            </a:r>
            <a:r>
              <a:rPr lang="ru-RU" dirty="0"/>
              <a:t>де пайдалы </a:t>
            </a:r>
            <a:r>
              <a:rPr lang="ru-RU" dirty="0" smtClean="0"/>
              <a:t>қасиет.</a:t>
            </a:r>
            <a:r>
              <a:rPr lang="en-US" dirty="0" smtClean="0"/>
              <a:t> </a:t>
            </a:r>
            <a:r>
              <a:rPr lang="ru-RU" dirty="0" smtClean="0"/>
              <a:t>Толғаныссыз </a:t>
            </a:r>
            <a:r>
              <a:rPr lang="ru-RU" dirty="0"/>
              <a:t>өм</a:t>
            </a:r>
            <a:r>
              <a:rPr lang="en-US" dirty="0"/>
              <a:t>i</a:t>
            </a:r>
            <a:r>
              <a:rPr lang="ru-RU" dirty="0"/>
              <a:t>р - өшкен өм</a:t>
            </a:r>
            <a:r>
              <a:rPr lang="en-US" dirty="0"/>
              <a:t>i</a:t>
            </a:r>
            <a:r>
              <a:rPr lang="ru-RU" dirty="0"/>
              <a:t>р. Ұлы ғұлама </a:t>
            </a:r>
            <a:r>
              <a:rPr lang="en-US" dirty="0"/>
              <a:t>Ə. </a:t>
            </a:r>
            <a:r>
              <a:rPr lang="ru-RU" dirty="0" smtClean="0"/>
              <a:t>Науаи</a:t>
            </a:r>
            <a:r>
              <a:rPr lang="en-US" dirty="0"/>
              <a:t> </a:t>
            </a:r>
            <a:r>
              <a:rPr lang="ru-RU" dirty="0" smtClean="0"/>
              <a:t>"Сез</a:t>
            </a:r>
            <a:r>
              <a:rPr lang="en-US" dirty="0"/>
              <a:t>i</a:t>
            </a:r>
            <a:r>
              <a:rPr lang="ru-RU" dirty="0"/>
              <a:t>мс</a:t>
            </a:r>
            <a:r>
              <a:rPr lang="en-US" dirty="0"/>
              <a:t>i</a:t>
            </a:r>
            <a:r>
              <a:rPr lang="ru-RU" dirty="0"/>
              <a:t>з адам - кесек, </a:t>
            </a:r>
            <a:r>
              <a:rPr lang="ru-RU" dirty="0" smtClean="0"/>
              <a:t>махаббатсыз</a:t>
            </a:r>
            <a:r>
              <a:rPr lang="en-US" dirty="0"/>
              <a:t> </a:t>
            </a:r>
            <a:r>
              <a:rPr lang="ru-RU" dirty="0" smtClean="0"/>
              <a:t>адам </a:t>
            </a:r>
            <a:r>
              <a:rPr lang="ru-RU" dirty="0"/>
              <a:t>– есек", - деген екен. Көп сез</a:t>
            </a:r>
            <a:r>
              <a:rPr lang="en-US" dirty="0"/>
              <a:t>i</a:t>
            </a:r>
            <a:r>
              <a:rPr lang="ru-RU" dirty="0"/>
              <a:t>мдерге адамның өз</a:t>
            </a:r>
            <a:r>
              <a:rPr lang="en-US" dirty="0"/>
              <a:t>i </a:t>
            </a:r>
            <a:r>
              <a:rPr lang="ru-RU" dirty="0"/>
              <a:t>құштар. Егер сол сез</a:t>
            </a:r>
            <a:r>
              <a:rPr lang="en-US" dirty="0"/>
              <a:t>i</a:t>
            </a:r>
            <a:r>
              <a:rPr lang="ru-RU" dirty="0"/>
              <a:t>мдер </a:t>
            </a:r>
            <a:r>
              <a:rPr lang="ru-RU" dirty="0" smtClean="0"/>
              <a:t>қандай</a:t>
            </a:r>
            <a:r>
              <a:rPr lang="en-US" dirty="0"/>
              <a:t> </a:t>
            </a:r>
            <a:r>
              <a:rPr lang="ru-RU" dirty="0" smtClean="0"/>
              <a:t>да </a:t>
            </a:r>
            <a:r>
              <a:rPr lang="ru-RU" dirty="0"/>
              <a:t>себептермен болмай қалса, адам "эмоциялық ашырқауға" кел</a:t>
            </a:r>
            <a:r>
              <a:rPr lang="en-US" dirty="0"/>
              <a:t>i</a:t>
            </a:r>
            <a:r>
              <a:rPr lang="ru-RU" dirty="0"/>
              <a:t>п, оның орнын </a:t>
            </a:r>
            <a:r>
              <a:rPr lang="ru-RU" dirty="0" smtClean="0"/>
              <a:t>толтыру</a:t>
            </a:r>
            <a:r>
              <a:rPr lang="en-US" dirty="0"/>
              <a:t> </a:t>
            </a:r>
            <a:r>
              <a:rPr lang="ru-RU" dirty="0" smtClean="0"/>
              <a:t>үш</a:t>
            </a:r>
            <a:r>
              <a:rPr lang="en-US" dirty="0"/>
              <a:t>i</a:t>
            </a:r>
            <a:r>
              <a:rPr lang="ru-RU" dirty="0"/>
              <a:t>н </a:t>
            </a:r>
            <a:r>
              <a:rPr lang="en-US" dirty="0"/>
              <a:t>ə</a:t>
            </a:r>
            <a:r>
              <a:rPr lang="ru-RU" dirty="0"/>
              <a:t>н-күй тыңдайды, </a:t>
            </a:r>
            <a:r>
              <a:rPr lang="en-US" dirty="0"/>
              <a:t>ə</a:t>
            </a:r>
            <a:r>
              <a:rPr lang="ru-RU" dirty="0"/>
              <a:t>серл</a:t>
            </a:r>
            <a:r>
              <a:rPr lang="en-US" dirty="0"/>
              <a:t>i </a:t>
            </a:r>
            <a:r>
              <a:rPr lang="ru-RU" dirty="0"/>
              <a:t>фильмдер көр</a:t>
            </a:r>
            <a:r>
              <a:rPr lang="en-US" dirty="0"/>
              <a:t>i</a:t>
            </a:r>
            <a:r>
              <a:rPr lang="ru-RU" dirty="0"/>
              <a:t>п не қым-қиғаш оқиғалы к</a:t>
            </a:r>
            <a:r>
              <a:rPr lang="en-US" dirty="0"/>
              <a:t>i</a:t>
            </a:r>
            <a:r>
              <a:rPr lang="ru-RU" dirty="0"/>
              <a:t>таптар оқиды.</a:t>
            </a:r>
          </a:p>
        </p:txBody>
      </p:sp>
      <p:sp>
        <p:nvSpPr>
          <p:cNvPr id="3" name="Заголовок 2"/>
          <p:cNvSpPr>
            <a:spLocks noGrp="1"/>
          </p:cNvSpPr>
          <p:nvPr>
            <p:ph type="title"/>
          </p:nvPr>
        </p:nvSpPr>
        <p:spPr>
          <a:xfrm>
            <a:off x="-217040" y="548680"/>
            <a:ext cx="9361040" cy="1054250"/>
          </a:xfrm>
        </p:spPr>
        <p:txBody>
          <a:bodyPr/>
          <a:lstStyle/>
          <a:p>
            <a:r>
              <a:rPr lang="kk-KZ" b="1" i="1" dirty="0" smtClean="0">
                <a:effectLst>
                  <a:outerShdw blurRad="38100" dist="38100" dir="2700000" algn="tl">
                    <a:srgbClr val="000000">
                      <a:alpha val="43137"/>
                    </a:srgbClr>
                  </a:outerShdw>
                </a:effectLst>
              </a:rPr>
              <a:t>Сезім жөнінде түсінік</a:t>
            </a:r>
            <a:endParaRPr lang="ru-RU"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18229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yl.ru/misc/i/ai/98389/199034.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404664"/>
            <a:ext cx="8568952" cy="58326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40035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alpha val="36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effectLst>
                  <a:outerShdw blurRad="38100" dist="38100" dir="2700000" algn="tl">
                    <a:srgbClr val="000000">
                      <a:alpha val="43137"/>
                    </a:srgbClr>
                  </a:outerShdw>
                </a:effectLst>
              </a:rPr>
              <a:t>Сезімнің түрлері</a:t>
            </a:r>
            <a:endParaRPr lang="ru-RU" b="1" i="1" dirty="0">
              <a:effectLst>
                <a:outerShdw blurRad="38100" dist="38100" dir="2700000" algn="tl">
                  <a:srgbClr val="000000">
                    <a:alpha val="43137"/>
                  </a:srgbClr>
                </a:outerShdw>
              </a:effectLst>
            </a:endParaRPr>
          </a:p>
        </p:txBody>
      </p:sp>
      <p:graphicFrame>
        <p:nvGraphicFramePr>
          <p:cNvPr id="4" name="Схема 3"/>
          <p:cNvGraphicFramePr/>
          <p:nvPr>
            <p:extLst>
              <p:ext uri="{D42A27DB-BD31-4B8C-83A1-F6EECF244321}">
                <p14:modId xmlns:p14="http://schemas.microsoft.com/office/powerpoint/2010/main" xmlns="" val="1992251686"/>
              </p:ext>
            </p:extLst>
          </p:nvPr>
        </p:nvGraphicFramePr>
        <p:xfrm>
          <a:off x="539552" y="2276872"/>
          <a:ext cx="80648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51599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36000"/>
          </a:srgbClr>
        </a:solidFill>
        <a:effectLst/>
      </p:bgPr>
    </p:bg>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xmlns="" val="2549106295"/>
              </p:ext>
            </p:extLst>
          </p:nvPr>
        </p:nvGraphicFramePr>
        <p:xfrm>
          <a:off x="107504" y="260648"/>
          <a:ext cx="892899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хема 5"/>
          <p:cNvGraphicFramePr/>
          <p:nvPr>
            <p:extLst>
              <p:ext uri="{D42A27DB-BD31-4B8C-83A1-F6EECF244321}">
                <p14:modId xmlns:p14="http://schemas.microsoft.com/office/powerpoint/2010/main" xmlns="" val="1093203959"/>
              </p:ext>
            </p:extLst>
          </p:nvPr>
        </p:nvGraphicFramePr>
        <p:xfrm>
          <a:off x="0" y="3429000"/>
          <a:ext cx="9128001" cy="3429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457592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60093">
            <a:alpha val="37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4800" b="1" i="1" dirty="0" smtClean="0">
                <a:effectLst>
                  <a:outerShdw blurRad="38100" dist="38100" dir="2700000" algn="tl">
                    <a:srgbClr val="000000">
                      <a:alpha val="43137"/>
                    </a:srgbClr>
                  </a:outerShdw>
                </a:effectLst>
              </a:rPr>
              <a:t>Жоғары деңгейдегі сезімдер</a:t>
            </a:r>
            <a:endParaRPr lang="ru-RU" sz="4800" b="1" i="1" dirty="0">
              <a:effectLst>
                <a:outerShdw blurRad="38100" dist="38100" dir="2700000" algn="tl">
                  <a:srgbClr val="000000">
                    <a:alpha val="43137"/>
                  </a:srgbClr>
                </a:outerShdw>
              </a:effectLst>
            </a:endParaRPr>
          </a:p>
        </p:txBody>
      </p:sp>
      <p:sp>
        <p:nvSpPr>
          <p:cNvPr id="3" name="TextBox 2"/>
          <p:cNvSpPr txBox="1"/>
          <p:nvPr/>
        </p:nvSpPr>
        <p:spPr>
          <a:xfrm>
            <a:off x="611560" y="2060848"/>
            <a:ext cx="7920880" cy="369332"/>
          </a:xfrm>
          <a:prstGeom prst="rect">
            <a:avLst/>
          </a:prstGeom>
          <a:noFill/>
        </p:spPr>
        <p:txBody>
          <a:bodyPr wrap="square" rtlCol="0">
            <a:spAutoFit/>
          </a:bodyPr>
          <a:lstStyle/>
          <a:p>
            <a:r>
              <a:rPr lang="kk-KZ" b="1" i="1" dirty="0" smtClean="0"/>
              <a:t>Жоғары деңгейдегі сезімдер тек адамға ғана тән:</a:t>
            </a:r>
            <a:endParaRPr lang="ru-RU" b="1" i="1" dirty="0"/>
          </a:p>
        </p:txBody>
      </p:sp>
      <p:sp>
        <p:nvSpPr>
          <p:cNvPr id="4" name="Прямоугольник 3"/>
          <p:cNvSpPr/>
          <p:nvPr/>
        </p:nvSpPr>
        <p:spPr>
          <a:xfrm>
            <a:off x="251520" y="2430180"/>
            <a:ext cx="8640960" cy="1286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TextBox 5"/>
          <p:cNvSpPr txBox="1"/>
          <p:nvPr/>
        </p:nvSpPr>
        <p:spPr>
          <a:xfrm>
            <a:off x="395536" y="2564904"/>
            <a:ext cx="8136904" cy="1077218"/>
          </a:xfrm>
          <a:prstGeom prst="rect">
            <a:avLst/>
          </a:prstGeom>
          <a:noFill/>
        </p:spPr>
        <p:txBody>
          <a:bodyPr wrap="square" rtlCol="0">
            <a:spAutoFit/>
          </a:bodyPr>
          <a:lstStyle/>
          <a:p>
            <a:r>
              <a:rPr lang="ru-RU" sz="1600" b="1" i="1" dirty="0" smtClean="0">
                <a:solidFill>
                  <a:schemeClr val="bg1"/>
                </a:solidFill>
              </a:rPr>
              <a:t>    Ақыл-ой </a:t>
            </a:r>
            <a:r>
              <a:rPr lang="ru-RU" sz="1600" b="1" i="1" dirty="0">
                <a:solidFill>
                  <a:schemeClr val="bg1"/>
                </a:solidFill>
              </a:rPr>
              <a:t>сез</a:t>
            </a:r>
            <a:r>
              <a:rPr lang="en-US" sz="1600" b="1" i="1" dirty="0">
                <a:solidFill>
                  <a:schemeClr val="bg1"/>
                </a:solidFill>
              </a:rPr>
              <a:t>i</a:t>
            </a:r>
            <a:r>
              <a:rPr lang="ru-RU" sz="1600" b="1" i="1" dirty="0">
                <a:solidFill>
                  <a:schemeClr val="bg1"/>
                </a:solidFill>
              </a:rPr>
              <a:t>м</a:t>
            </a:r>
            <a:r>
              <a:rPr lang="en-US" sz="1600" b="1" i="1" dirty="0">
                <a:solidFill>
                  <a:schemeClr val="bg1"/>
                </a:solidFill>
              </a:rPr>
              <a:t>i </a:t>
            </a:r>
            <a:r>
              <a:rPr lang="ru-RU" sz="1600" b="1" dirty="0">
                <a:solidFill>
                  <a:schemeClr val="bg1"/>
                </a:solidFill>
              </a:rPr>
              <a:t>адамның таным </a:t>
            </a:r>
            <a:r>
              <a:rPr lang="en-US" sz="1600" b="1" dirty="0">
                <a:solidFill>
                  <a:schemeClr val="bg1"/>
                </a:solidFill>
              </a:rPr>
              <a:t>ə</a:t>
            </a:r>
            <a:r>
              <a:rPr lang="ru-RU" sz="1600" b="1" dirty="0">
                <a:solidFill>
                  <a:schemeClr val="bg1"/>
                </a:solidFill>
              </a:rPr>
              <a:t>рекет</a:t>
            </a:r>
            <a:r>
              <a:rPr lang="en-US" sz="1600" b="1" dirty="0">
                <a:solidFill>
                  <a:schemeClr val="bg1"/>
                </a:solidFill>
              </a:rPr>
              <a:t>i</a:t>
            </a:r>
            <a:r>
              <a:rPr lang="ru-RU" sz="1600" b="1" dirty="0">
                <a:solidFill>
                  <a:schemeClr val="bg1"/>
                </a:solidFill>
              </a:rPr>
              <a:t>мен байланысты. Сез</a:t>
            </a:r>
            <a:r>
              <a:rPr lang="en-US" sz="1600" b="1" dirty="0">
                <a:solidFill>
                  <a:schemeClr val="bg1"/>
                </a:solidFill>
              </a:rPr>
              <a:t>i</a:t>
            </a:r>
            <a:r>
              <a:rPr lang="ru-RU" sz="1600" b="1" dirty="0">
                <a:solidFill>
                  <a:schemeClr val="bg1"/>
                </a:solidFill>
              </a:rPr>
              <a:t>мн</a:t>
            </a:r>
            <a:r>
              <a:rPr lang="en-US" sz="1600" b="1" dirty="0">
                <a:solidFill>
                  <a:schemeClr val="bg1"/>
                </a:solidFill>
              </a:rPr>
              <a:t>i</a:t>
            </a:r>
            <a:r>
              <a:rPr lang="ru-RU" sz="1600" b="1" dirty="0">
                <a:solidFill>
                  <a:schemeClr val="bg1"/>
                </a:solidFill>
              </a:rPr>
              <a:t>ң бұл түр</a:t>
            </a:r>
            <a:r>
              <a:rPr lang="en-US" sz="1600" b="1" dirty="0">
                <a:solidFill>
                  <a:schemeClr val="bg1"/>
                </a:solidFill>
              </a:rPr>
              <a:t>i </a:t>
            </a:r>
            <a:r>
              <a:rPr lang="en-US" sz="1600" b="1" dirty="0" smtClean="0">
                <a:solidFill>
                  <a:schemeClr val="bg1"/>
                </a:solidFill>
              </a:rPr>
              <a:t>-</a:t>
            </a:r>
            <a:r>
              <a:rPr lang="ru-RU" sz="1600" b="1" dirty="0" smtClean="0">
                <a:solidFill>
                  <a:schemeClr val="bg1"/>
                </a:solidFill>
              </a:rPr>
              <a:t>балалардың </a:t>
            </a:r>
            <a:r>
              <a:rPr lang="ru-RU" sz="1600" b="1" dirty="0">
                <a:solidFill>
                  <a:schemeClr val="bg1"/>
                </a:solidFill>
              </a:rPr>
              <a:t>оқып б</a:t>
            </a:r>
            <a:r>
              <a:rPr lang="en-US" sz="1600" b="1" dirty="0">
                <a:solidFill>
                  <a:schemeClr val="bg1"/>
                </a:solidFill>
              </a:rPr>
              <a:t>i</a:t>
            </a:r>
            <a:r>
              <a:rPr lang="ru-RU" sz="1600" b="1" dirty="0">
                <a:solidFill>
                  <a:schemeClr val="bg1"/>
                </a:solidFill>
              </a:rPr>
              <a:t>л</a:t>
            </a:r>
            <a:r>
              <a:rPr lang="en-US" sz="1600" b="1" dirty="0">
                <a:solidFill>
                  <a:schemeClr val="bg1"/>
                </a:solidFill>
              </a:rPr>
              <a:t>i</a:t>
            </a:r>
            <a:r>
              <a:rPr lang="ru-RU" sz="1600" b="1" dirty="0">
                <a:solidFill>
                  <a:schemeClr val="bg1"/>
                </a:solidFill>
              </a:rPr>
              <a:t>м алуға, ересектерд</a:t>
            </a:r>
            <a:r>
              <a:rPr lang="en-US" sz="1600" b="1" dirty="0">
                <a:solidFill>
                  <a:schemeClr val="bg1"/>
                </a:solidFill>
              </a:rPr>
              <a:t>i</a:t>
            </a:r>
            <a:r>
              <a:rPr lang="ru-RU" sz="1600" b="1" dirty="0">
                <a:solidFill>
                  <a:schemeClr val="bg1"/>
                </a:solidFill>
              </a:rPr>
              <a:t>ң өз қызмет</a:t>
            </a:r>
            <a:r>
              <a:rPr lang="en-US" sz="1600" b="1" dirty="0">
                <a:solidFill>
                  <a:schemeClr val="bg1"/>
                </a:solidFill>
              </a:rPr>
              <a:t>i</a:t>
            </a:r>
            <a:r>
              <a:rPr lang="ru-RU" sz="1600" b="1" dirty="0">
                <a:solidFill>
                  <a:schemeClr val="bg1"/>
                </a:solidFill>
              </a:rPr>
              <a:t>не, шығармашылық пен </a:t>
            </a:r>
            <a:r>
              <a:rPr lang="ru-RU" sz="1600" b="1" dirty="0" smtClean="0">
                <a:solidFill>
                  <a:schemeClr val="bg1"/>
                </a:solidFill>
              </a:rPr>
              <a:t>өнерге</a:t>
            </a:r>
            <a:r>
              <a:rPr lang="ru-RU" sz="1600" b="1" dirty="0">
                <a:solidFill>
                  <a:schemeClr val="bg1"/>
                </a:solidFill>
              </a:rPr>
              <a:t> </a:t>
            </a:r>
            <a:r>
              <a:rPr lang="ru-RU" sz="1600" b="1" dirty="0" smtClean="0">
                <a:solidFill>
                  <a:schemeClr val="bg1"/>
                </a:solidFill>
              </a:rPr>
              <a:t>деген </a:t>
            </a:r>
            <a:r>
              <a:rPr lang="ru-RU" sz="1600" b="1" dirty="0">
                <a:solidFill>
                  <a:schemeClr val="bg1"/>
                </a:solidFill>
              </a:rPr>
              <a:t>көң</a:t>
            </a:r>
            <a:r>
              <a:rPr lang="en-US" sz="1600" b="1" dirty="0">
                <a:solidFill>
                  <a:schemeClr val="bg1"/>
                </a:solidFill>
              </a:rPr>
              <a:t>i</a:t>
            </a:r>
            <a:r>
              <a:rPr lang="ru-RU" sz="1600" b="1" dirty="0">
                <a:solidFill>
                  <a:schemeClr val="bg1"/>
                </a:solidFill>
              </a:rPr>
              <a:t>л-күй қатынасы. Адамның шындықты тануға деген ақыл-ой сез</a:t>
            </a:r>
            <a:r>
              <a:rPr lang="en-US" sz="1600" b="1" dirty="0">
                <a:solidFill>
                  <a:schemeClr val="bg1"/>
                </a:solidFill>
              </a:rPr>
              <a:t>i</a:t>
            </a:r>
            <a:r>
              <a:rPr lang="ru-RU" sz="1600" b="1" dirty="0">
                <a:solidFill>
                  <a:schemeClr val="bg1"/>
                </a:solidFill>
              </a:rPr>
              <a:t>м</a:t>
            </a:r>
            <a:r>
              <a:rPr lang="en-US" sz="1600" b="1" dirty="0">
                <a:solidFill>
                  <a:schemeClr val="bg1"/>
                </a:solidFill>
              </a:rPr>
              <a:t>i </a:t>
            </a:r>
            <a:r>
              <a:rPr lang="ru-RU" sz="1600" b="1" dirty="0">
                <a:solidFill>
                  <a:schemeClr val="bg1"/>
                </a:solidFill>
              </a:rPr>
              <a:t>ең </a:t>
            </a:r>
            <a:r>
              <a:rPr lang="ru-RU" sz="1600" b="1" dirty="0" smtClean="0">
                <a:solidFill>
                  <a:schemeClr val="bg1"/>
                </a:solidFill>
              </a:rPr>
              <a:t>алдыментаңданудан </a:t>
            </a:r>
            <a:r>
              <a:rPr lang="ru-RU" sz="1600" b="1" dirty="0">
                <a:solidFill>
                  <a:schemeClr val="bg1"/>
                </a:solidFill>
              </a:rPr>
              <a:t>басталады.</a:t>
            </a:r>
          </a:p>
        </p:txBody>
      </p:sp>
      <p:sp>
        <p:nvSpPr>
          <p:cNvPr id="7" name="Прямоугольник 6"/>
          <p:cNvSpPr/>
          <p:nvPr/>
        </p:nvSpPr>
        <p:spPr>
          <a:xfrm>
            <a:off x="251520" y="3855318"/>
            <a:ext cx="8640960" cy="129614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TextBox 7"/>
          <p:cNvSpPr txBox="1"/>
          <p:nvPr/>
        </p:nvSpPr>
        <p:spPr>
          <a:xfrm>
            <a:off x="395536" y="3837860"/>
            <a:ext cx="8496944" cy="1323439"/>
          </a:xfrm>
          <a:prstGeom prst="rect">
            <a:avLst/>
          </a:prstGeom>
          <a:noFill/>
        </p:spPr>
        <p:txBody>
          <a:bodyPr wrap="square" rtlCol="0">
            <a:spAutoFit/>
          </a:bodyPr>
          <a:lstStyle/>
          <a:p>
            <a:r>
              <a:rPr lang="ru-RU" sz="1600" b="1" dirty="0" smtClean="0"/>
              <a:t>    </a:t>
            </a:r>
            <a:r>
              <a:rPr lang="ru-RU" sz="1600" b="1" i="1" dirty="0" smtClean="0"/>
              <a:t>Эстетикалық </a:t>
            </a:r>
            <a:r>
              <a:rPr lang="ru-RU" sz="1600" b="1" i="1" dirty="0"/>
              <a:t>сез</a:t>
            </a:r>
            <a:r>
              <a:rPr lang="en-US" sz="1600" b="1" i="1" dirty="0"/>
              <a:t>i</a:t>
            </a:r>
            <a:r>
              <a:rPr lang="ru-RU" sz="1600" b="1" i="1" dirty="0"/>
              <a:t>м </a:t>
            </a:r>
            <a:r>
              <a:rPr lang="ru-RU" sz="1600" b="1" dirty="0"/>
              <a:t>- объектив шындықты бейнелеп, оның </a:t>
            </a:r>
            <a:r>
              <a:rPr lang="en-US" sz="1600" b="1" dirty="0"/>
              <a:t>ə</a:t>
            </a:r>
            <a:r>
              <a:rPr lang="ru-RU" sz="1600" b="1" dirty="0"/>
              <a:t>семд</a:t>
            </a:r>
            <a:r>
              <a:rPr lang="en-US" sz="1600" b="1" dirty="0"/>
              <a:t>i</a:t>
            </a:r>
            <a:r>
              <a:rPr lang="ru-RU" sz="1600" b="1" dirty="0"/>
              <a:t>г</a:t>
            </a:r>
            <a:r>
              <a:rPr lang="en-US" sz="1600" b="1" dirty="0"/>
              <a:t>i </a:t>
            </a:r>
            <a:r>
              <a:rPr lang="ru-RU" sz="1600" b="1" dirty="0"/>
              <a:t>мен </a:t>
            </a:r>
            <a:r>
              <a:rPr lang="ru-RU" sz="1600" b="1" dirty="0" smtClean="0"/>
              <a:t>сұлулығын, жарасымдылығы </a:t>
            </a:r>
            <a:r>
              <a:rPr lang="ru-RU" sz="1600" b="1" dirty="0"/>
              <a:t>мен сен</a:t>
            </a:r>
            <a:r>
              <a:rPr lang="en-US" sz="1600" b="1" dirty="0"/>
              <a:t>i</a:t>
            </a:r>
            <a:r>
              <a:rPr lang="ru-RU" sz="1600" b="1" dirty="0"/>
              <a:t>м-д</a:t>
            </a:r>
            <a:r>
              <a:rPr lang="en-US" sz="1600" b="1" dirty="0"/>
              <a:t>i</a:t>
            </a:r>
            <a:r>
              <a:rPr lang="ru-RU" sz="1600" b="1" dirty="0"/>
              <a:t>л</a:t>
            </a:r>
            <a:r>
              <a:rPr lang="en-US" sz="1600" b="1" dirty="0"/>
              <a:t>i</a:t>
            </a:r>
            <a:r>
              <a:rPr lang="ru-RU" sz="1600" b="1" dirty="0"/>
              <a:t>г</a:t>
            </a:r>
            <a:r>
              <a:rPr lang="en-US" sz="1600" b="1" dirty="0"/>
              <a:t>i</a:t>
            </a:r>
            <a:r>
              <a:rPr lang="ru-RU" sz="1600" b="1" dirty="0"/>
              <a:t>н қабылдап, оған </a:t>
            </a:r>
            <a:r>
              <a:rPr lang="en-US" sz="1600" b="1" dirty="0"/>
              <a:t>ə</a:t>
            </a:r>
            <a:r>
              <a:rPr lang="ru-RU" sz="1600" b="1" dirty="0"/>
              <a:t>серленудег</a:t>
            </a:r>
            <a:r>
              <a:rPr lang="en-US" sz="1600" b="1" dirty="0"/>
              <a:t>i </a:t>
            </a:r>
            <a:r>
              <a:rPr lang="ru-RU" sz="1600" b="1" dirty="0"/>
              <a:t>көң</a:t>
            </a:r>
            <a:r>
              <a:rPr lang="en-US" sz="1600" b="1" dirty="0"/>
              <a:t>i</a:t>
            </a:r>
            <a:r>
              <a:rPr lang="ru-RU" sz="1600" b="1" dirty="0"/>
              <a:t>л-күй. </a:t>
            </a:r>
            <a:r>
              <a:rPr lang="en-US" sz="1600" b="1" dirty="0"/>
              <a:t>Ə</a:t>
            </a:r>
            <a:r>
              <a:rPr lang="ru-RU" sz="1600" b="1" dirty="0"/>
              <a:t>семд</a:t>
            </a:r>
            <a:r>
              <a:rPr lang="en-US" sz="1600" b="1" dirty="0"/>
              <a:t>i</a:t>
            </a:r>
            <a:r>
              <a:rPr lang="ru-RU" sz="1600" b="1" dirty="0"/>
              <a:t>кт</a:t>
            </a:r>
            <a:r>
              <a:rPr lang="en-US" sz="1600" b="1" dirty="0" smtClean="0"/>
              <a:t>i</a:t>
            </a:r>
            <a:r>
              <a:rPr lang="ru-RU" sz="1600" b="1" dirty="0" smtClean="0"/>
              <a:t>қабылдап</a:t>
            </a:r>
            <a:r>
              <a:rPr lang="ru-RU" sz="1600" b="1" dirty="0"/>
              <a:t>, оған сүйс</a:t>
            </a:r>
            <a:r>
              <a:rPr lang="en-US" sz="1600" b="1" dirty="0"/>
              <a:t>i</a:t>
            </a:r>
            <a:r>
              <a:rPr lang="ru-RU" sz="1600" b="1" dirty="0"/>
              <a:t>ну, л</a:t>
            </a:r>
            <a:r>
              <a:rPr lang="en-US" sz="1600" b="1" dirty="0"/>
              <a:t>ə</a:t>
            </a:r>
            <a:r>
              <a:rPr lang="ru-RU" sz="1600" b="1" dirty="0"/>
              <a:t>ззаттанып, рухани күш</a:t>
            </a:r>
            <a:r>
              <a:rPr lang="en-US" sz="1600" b="1" dirty="0"/>
              <a:t>i</a:t>
            </a:r>
            <a:r>
              <a:rPr lang="ru-RU" sz="1600" b="1" dirty="0"/>
              <a:t>н арттыру сез</a:t>
            </a:r>
            <a:r>
              <a:rPr lang="en-US" sz="1600" b="1" dirty="0"/>
              <a:t>i</a:t>
            </a:r>
            <a:r>
              <a:rPr lang="ru-RU" sz="1600" b="1" dirty="0"/>
              <a:t>м</a:t>
            </a:r>
            <a:r>
              <a:rPr lang="en-US" sz="1600" b="1" dirty="0"/>
              <a:t>i - </a:t>
            </a:r>
            <a:r>
              <a:rPr lang="ru-RU" sz="1600" b="1" dirty="0"/>
              <a:t>адамның өм</a:t>
            </a:r>
            <a:r>
              <a:rPr lang="en-US" sz="1600" b="1" dirty="0"/>
              <a:t>i</a:t>
            </a:r>
            <a:r>
              <a:rPr lang="ru-RU" sz="1600" b="1" dirty="0" smtClean="0"/>
              <a:t>р т</a:t>
            </a:r>
            <a:r>
              <a:rPr lang="en-US" sz="1600" b="1" dirty="0" smtClean="0"/>
              <a:t>i</a:t>
            </a:r>
            <a:r>
              <a:rPr lang="ru-RU" sz="1600" b="1" dirty="0"/>
              <a:t>рш</a:t>
            </a:r>
            <a:r>
              <a:rPr lang="en-US" sz="1600" b="1" dirty="0"/>
              <a:t>i</a:t>
            </a:r>
            <a:r>
              <a:rPr lang="ru-RU" sz="1600" b="1" dirty="0"/>
              <a:t>л</a:t>
            </a:r>
            <a:r>
              <a:rPr lang="en-US" sz="1600" b="1" dirty="0"/>
              <a:t>i</a:t>
            </a:r>
            <a:r>
              <a:rPr lang="ru-RU" sz="1600" b="1" dirty="0"/>
              <a:t>г</a:t>
            </a:r>
            <a:r>
              <a:rPr lang="en-US" sz="1600" b="1" dirty="0"/>
              <a:t>i</a:t>
            </a:r>
            <a:r>
              <a:rPr lang="ru-RU" sz="1600" b="1" dirty="0"/>
              <a:t>нде б</a:t>
            </a:r>
            <a:r>
              <a:rPr lang="en-US" sz="1600" b="1" dirty="0"/>
              <a:t>i</a:t>
            </a:r>
            <a:r>
              <a:rPr lang="ru-RU" sz="1600" b="1" dirty="0"/>
              <a:t>рт</a:t>
            </a:r>
            <a:r>
              <a:rPr lang="en-US" sz="1600" b="1" dirty="0"/>
              <a:t>i</a:t>
            </a:r>
            <a:r>
              <a:rPr lang="ru-RU" sz="1600" b="1" dirty="0"/>
              <a:t>ндеп қалыптасатын жағдай. </a:t>
            </a:r>
            <a:r>
              <a:rPr lang="en-US" sz="1600" b="1" dirty="0"/>
              <a:t>Ə</a:t>
            </a:r>
            <a:r>
              <a:rPr lang="ru-RU" sz="1600" b="1" dirty="0"/>
              <a:t>семд</a:t>
            </a:r>
            <a:r>
              <a:rPr lang="en-US" sz="1600" b="1" dirty="0"/>
              <a:t>i</a:t>
            </a:r>
            <a:r>
              <a:rPr lang="ru-RU" sz="1600" b="1" dirty="0"/>
              <a:t>кт</a:t>
            </a:r>
            <a:r>
              <a:rPr lang="en-US" sz="1600" b="1" dirty="0"/>
              <a:t>i </a:t>
            </a:r>
            <a:r>
              <a:rPr lang="ru-RU" sz="1600" b="1" dirty="0"/>
              <a:t>қабылдау туа пайда </a:t>
            </a:r>
            <a:r>
              <a:rPr lang="ru-RU" sz="1600" b="1" dirty="0" smtClean="0"/>
              <a:t>болмайды. </a:t>
            </a:r>
            <a:endParaRPr lang="ru-RU" sz="1600" b="1" dirty="0"/>
          </a:p>
        </p:txBody>
      </p:sp>
      <p:sp>
        <p:nvSpPr>
          <p:cNvPr id="9" name="Прямоугольник 8"/>
          <p:cNvSpPr/>
          <p:nvPr/>
        </p:nvSpPr>
        <p:spPr>
          <a:xfrm>
            <a:off x="251520" y="5229200"/>
            <a:ext cx="8640960" cy="14401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t>    </a:t>
            </a:r>
            <a:r>
              <a:rPr lang="ru-RU" sz="1600" b="1" i="1" dirty="0" smtClean="0"/>
              <a:t>Адамгерш</a:t>
            </a:r>
            <a:r>
              <a:rPr lang="en-US" sz="1600" b="1" i="1" dirty="0"/>
              <a:t>i</a:t>
            </a:r>
            <a:r>
              <a:rPr lang="ru-RU" sz="1600" b="1" i="1" dirty="0"/>
              <a:t>л</a:t>
            </a:r>
            <a:r>
              <a:rPr lang="en-US" sz="1600" b="1" i="1" dirty="0"/>
              <a:t>i</a:t>
            </a:r>
            <a:r>
              <a:rPr lang="ru-RU" sz="1600" b="1" i="1" dirty="0"/>
              <a:t>к-моральдық сез</a:t>
            </a:r>
            <a:r>
              <a:rPr lang="en-US" sz="1600" b="1" i="1" dirty="0"/>
              <a:t>i</a:t>
            </a:r>
            <a:r>
              <a:rPr lang="ru-RU" sz="1600" b="1" i="1" dirty="0"/>
              <a:t>мдер </a:t>
            </a:r>
            <a:r>
              <a:rPr lang="ru-RU" sz="1600" b="1" dirty="0"/>
              <a:t>қоғам талабына орай адамның өз м</a:t>
            </a:r>
            <a:r>
              <a:rPr lang="en-US" sz="1600" b="1" dirty="0"/>
              <a:t>i</a:t>
            </a:r>
            <a:r>
              <a:rPr lang="ru-RU" sz="1600" b="1" dirty="0"/>
              <a:t>нез</a:t>
            </a:r>
            <a:r>
              <a:rPr lang="en-US" sz="1600" b="1" dirty="0"/>
              <a:t>i</a:t>
            </a:r>
            <a:r>
              <a:rPr lang="ru-RU" sz="1600" b="1" dirty="0"/>
              <a:t>н</a:t>
            </a:r>
            <a:r>
              <a:rPr lang="en-US" sz="1600" b="1" dirty="0"/>
              <a:t>i</a:t>
            </a:r>
            <a:r>
              <a:rPr lang="ru-RU" sz="1600" b="1" dirty="0"/>
              <a:t>ң</a:t>
            </a:r>
          </a:p>
          <a:p>
            <a:r>
              <a:rPr lang="ru-RU" sz="1600" b="1" dirty="0"/>
              <a:t>лайық не лайық емест</a:t>
            </a:r>
            <a:r>
              <a:rPr lang="en-US" sz="1600" b="1" dirty="0"/>
              <a:t>i</a:t>
            </a:r>
            <a:r>
              <a:rPr lang="ru-RU" sz="1600" b="1" dirty="0"/>
              <a:t>г</a:t>
            </a:r>
            <a:r>
              <a:rPr lang="en-US" sz="1600" b="1" dirty="0"/>
              <a:t>i</a:t>
            </a:r>
            <a:r>
              <a:rPr lang="ru-RU" sz="1600" b="1" dirty="0"/>
              <a:t>н сез</a:t>
            </a:r>
            <a:r>
              <a:rPr lang="en-US" sz="1600" b="1" dirty="0"/>
              <a:t>i</a:t>
            </a:r>
            <a:r>
              <a:rPr lang="ru-RU" sz="1600" b="1" dirty="0"/>
              <a:t>нген көң</a:t>
            </a:r>
            <a:r>
              <a:rPr lang="en-US" sz="1600" b="1" dirty="0"/>
              <a:t>i</a:t>
            </a:r>
            <a:r>
              <a:rPr lang="ru-RU" sz="1600" b="1" dirty="0"/>
              <a:t>л-күй</a:t>
            </a:r>
            <a:r>
              <a:rPr lang="en-US" sz="1600" b="1" dirty="0"/>
              <a:t>i</a:t>
            </a:r>
            <a:r>
              <a:rPr lang="ru-RU" sz="1600" b="1" dirty="0"/>
              <a:t>н б</a:t>
            </a:r>
            <a:r>
              <a:rPr lang="en-US" sz="1600" b="1" dirty="0"/>
              <a:t>i</a:t>
            </a:r>
            <a:r>
              <a:rPr lang="ru-RU" sz="1600" b="1" dirty="0"/>
              <a:t>лд</a:t>
            </a:r>
            <a:r>
              <a:rPr lang="en-US" sz="1600" b="1" dirty="0"/>
              <a:t>i</a:t>
            </a:r>
            <a:r>
              <a:rPr lang="ru-RU" sz="1600" b="1" dirty="0"/>
              <a:t>ред</a:t>
            </a:r>
            <a:r>
              <a:rPr lang="en-US" sz="1600" b="1" dirty="0"/>
              <a:t>i. </a:t>
            </a:r>
            <a:r>
              <a:rPr lang="ru-RU" sz="1600" b="1" dirty="0"/>
              <a:t>Адамгерш</a:t>
            </a:r>
            <a:r>
              <a:rPr lang="en-US" sz="1600" b="1" dirty="0"/>
              <a:t>i</a:t>
            </a:r>
            <a:r>
              <a:rPr lang="ru-RU" sz="1600" b="1" dirty="0"/>
              <a:t>л</a:t>
            </a:r>
            <a:r>
              <a:rPr lang="en-US" sz="1600" b="1" dirty="0"/>
              <a:t>i</a:t>
            </a:r>
            <a:r>
              <a:rPr lang="ru-RU" sz="1600" b="1" dirty="0"/>
              <a:t>к сез</a:t>
            </a:r>
            <a:r>
              <a:rPr lang="en-US" sz="1600" b="1" dirty="0"/>
              <a:t>i</a:t>
            </a:r>
            <a:r>
              <a:rPr lang="ru-RU" sz="1600" b="1" dirty="0"/>
              <a:t>м</a:t>
            </a:r>
            <a:r>
              <a:rPr lang="en-US" sz="1600" b="1" dirty="0"/>
              <a:t>i </a:t>
            </a:r>
            <a:r>
              <a:rPr lang="ru-RU" sz="1600" b="1" dirty="0"/>
              <a:t>моральдық</a:t>
            </a:r>
          </a:p>
          <a:p>
            <a:r>
              <a:rPr lang="ru-RU" sz="1600" b="1" dirty="0"/>
              <a:t>сезiм деп те айтылады. "Мораль" - "морале" деген француз сөзi. Мағынасы -</a:t>
            </a:r>
          </a:p>
          <a:p>
            <a:r>
              <a:rPr lang="ru-RU" sz="1600" b="1" dirty="0"/>
              <a:t>адамгерш</a:t>
            </a:r>
            <a:r>
              <a:rPr lang="en-US" sz="1600" b="1" dirty="0"/>
              <a:t>i</a:t>
            </a:r>
            <a:r>
              <a:rPr lang="ru-RU" sz="1600" b="1" dirty="0"/>
              <a:t>л</a:t>
            </a:r>
            <a:r>
              <a:rPr lang="en-US" sz="1600" b="1" dirty="0"/>
              <a:t>i</a:t>
            </a:r>
            <a:r>
              <a:rPr lang="ru-RU" sz="1600" b="1" dirty="0"/>
              <a:t>к. Адамгерш</a:t>
            </a:r>
            <a:r>
              <a:rPr lang="en-US" sz="1600" b="1" dirty="0"/>
              <a:t>i</a:t>
            </a:r>
            <a:r>
              <a:rPr lang="ru-RU" sz="1600" b="1" dirty="0"/>
              <a:t>л</a:t>
            </a:r>
            <a:r>
              <a:rPr lang="en-US" sz="1600" b="1" dirty="0"/>
              <a:t>i</a:t>
            </a:r>
            <a:r>
              <a:rPr lang="ru-RU" sz="1600" b="1" dirty="0"/>
              <a:t>к сез</a:t>
            </a:r>
            <a:r>
              <a:rPr lang="en-US" sz="1600" b="1" dirty="0"/>
              <a:t>i</a:t>
            </a:r>
            <a:r>
              <a:rPr lang="ru-RU" sz="1600" b="1" dirty="0"/>
              <a:t>м қоғамның тарихи дамуына байланысты</a:t>
            </a:r>
            <a:r>
              <a:rPr lang="ru-RU" sz="1600" b="1" dirty="0" smtClean="0"/>
              <a:t>.</a:t>
            </a:r>
            <a:endParaRPr lang="ru-RU" sz="1600" b="1" dirty="0"/>
          </a:p>
        </p:txBody>
      </p:sp>
    </p:spTree>
    <p:extLst>
      <p:ext uri="{BB962C8B-B14F-4D97-AF65-F5344CB8AC3E}">
        <p14:creationId xmlns:p14="http://schemas.microsoft.com/office/powerpoint/2010/main" xmlns="" val="1948718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alpha val="31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70156"/>
            <a:ext cx="8352928" cy="1274668"/>
          </a:xfrm>
        </p:spPr>
        <p:txBody>
          <a:bodyPr/>
          <a:lstStyle/>
          <a:p>
            <a:pPr algn="l"/>
            <a:r>
              <a:rPr lang="kk-KZ" sz="4400" b="1" i="1" dirty="0" smtClean="0"/>
              <a:t>  Сезімнің </a:t>
            </a:r>
            <a:r>
              <a:rPr lang="kk-KZ" sz="4400" b="1" i="1" dirty="0"/>
              <a:t>пайда болу </a:t>
            </a:r>
            <a:r>
              <a:rPr lang="kk-KZ" sz="4400" b="1" i="1" dirty="0" smtClean="0"/>
              <a:t>себептері</a:t>
            </a:r>
            <a:endParaRPr lang="ru-RU" sz="4400" dirty="0"/>
          </a:p>
        </p:txBody>
      </p:sp>
      <p:sp>
        <p:nvSpPr>
          <p:cNvPr id="3" name="TextBox 2"/>
          <p:cNvSpPr txBox="1"/>
          <p:nvPr/>
        </p:nvSpPr>
        <p:spPr>
          <a:xfrm>
            <a:off x="395536" y="2060848"/>
            <a:ext cx="7992888" cy="2554545"/>
          </a:xfrm>
          <a:prstGeom prst="rect">
            <a:avLst/>
          </a:prstGeom>
          <a:noFill/>
        </p:spPr>
        <p:txBody>
          <a:bodyPr wrap="square" rtlCol="0">
            <a:spAutoFit/>
          </a:bodyPr>
          <a:lstStyle/>
          <a:p>
            <a:r>
              <a:rPr lang="kk-KZ" dirty="0" smtClean="0"/>
              <a:t>  </a:t>
            </a:r>
            <a:r>
              <a:rPr lang="kk-KZ" sz="2000" b="1" i="1" dirty="0" smtClean="0"/>
              <a:t>Сезімнің негізгі пайда болу себептеріне мыналар жатады:</a:t>
            </a:r>
            <a:endParaRPr lang="ru-RU" sz="2000" b="1" i="1" dirty="0" smtClean="0"/>
          </a:p>
          <a:p>
            <a:pPr marL="342900" indent="-342900">
              <a:buAutoNum type="arabicPeriod"/>
            </a:pPr>
            <a:r>
              <a:rPr lang="ru-RU" sz="2000" dirty="0" smtClean="0"/>
              <a:t>адамның объект</a:t>
            </a:r>
            <a:r>
              <a:rPr lang="en-US" sz="2000" dirty="0" smtClean="0"/>
              <a:t>i</a:t>
            </a:r>
            <a:r>
              <a:rPr lang="ru-RU" sz="2000" dirty="0" smtClean="0"/>
              <a:t>ге қатынасын айқындайтын </a:t>
            </a:r>
            <a:r>
              <a:rPr lang="ru-RU" sz="2000" b="1" dirty="0" smtClean="0"/>
              <a:t>қажетт</a:t>
            </a:r>
            <a:r>
              <a:rPr lang="en-US" sz="2000" b="1" dirty="0" smtClean="0"/>
              <a:t>i</a:t>
            </a:r>
            <a:r>
              <a:rPr lang="ru-RU" sz="2000" b="1" dirty="0" smtClean="0"/>
              <a:t>л</a:t>
            </a:r>
            <a:r>
              <a:rPr lang="en-US" sz="2000" b="1" dirty="0" smtClean="0"/>
              <a:t>i</a:t>
            </a:r>
            <a:r>
              <a:rPr lang="ru-RU" sz="2000" b="1" dirty="0" smtClean="0"/>
              <a:t>ктер</a:t>
            </a:r>
            <a:r>
              <a:rPr lang="ru-RU" sz="2000" dirty="0" smtClean="0"/>
              <a:t>; </a:t>
            </a:r>
          </a:p>
          <a:p>
            <a:pPr marL="342900" indent="-342900">
              <a:buAutoNum type="arabicPeriod" startAt="2"/>
            </a:pPr>
            <a:r>
              <a:rPr lang="ru-RU" sz="2000" dirty="0" smtClean="0"/>
              <a:t>адамның </a:t>
            </a:r>
            <a:r>
              <a:rPr lang="ru-RU" sz="2000" dirty="0"/>
              <a:t>осы нысанның ти</a:t>
            </a:r>
            <a:r>
              <a:rPr lang="en-US" sz="2000" dirty="0"/>
              <a:t>i</a:t>
            </a:r>
            <a:r>
              <a:rPr lang="ru-RU" sz="2000" dirty="0"/>
              <a:t>ст</a:t>
            </a:r>
            <a:r>
              <a:rPr lang="en-US" sz="2000" dirty="0" smtClean="0"/>
              <a:t>i</a:t>
            </a:r>
            <a:r>
              <a:rPr lang="kk-KZ" sz="2000" dirty="0"/>
              <a:t> </a:t>
            </a:r>
            <a:r>
              <a:rPr lang="ru-RU" sz="2000" dirty="0" smtClean="0"/>
              <a:t>қасиеттер</a:t>
            </a:r>
            <a:r>
              <a:rPr lang="en-US" sz="2000" dirty="0"/>
              <a:t>i</a:t>
            </a:r>
            <a:r>
              <a:rPr lang="ru-RU" sz="2000" dirty="0"/>
              <a:t>н түс</a:t>
            </a:r>
            <a:r>
              <a:rPr lang="en-US" sz="2000" dirty="0"/>
              <a:t>i</a:t>
            </a:r>
            <a:r>
              <a:rPr lang="ru-RU" sz="2000" dirty="0"/>
              <a:t>н</a:t>
            </a:r>
            <a:r>
              <a:rPr lang="en-US" sz="2000" dirty="0"/>
              <a:t>i</a:t>
            </a:r>
            <a:r>
              <a:rPr lang="ru-RU" sz="2000" dirty="0"/>
              <a:t>п, оны </a:t>
            </a:r>
            <a:r>
              <a:rPr lang="ru-RU" sz="2000" dirty="0" smtClean="0"/>
              <a:t>санада</a:t>
            </a:r>
            <a:r>
              <a:rPr lang="ru-RU" sz="2000" dirty="0"/>
              <a:t> </a:t>
            </a:r>
            <a:r>
              <a:rPr lang="ru-RU" sz="2000" b="1" dirty="0" smtClean="0"/>
              <a:t>бейнелеу</a:t>
            </a:r>
            <a:r>
              <a:rPr lang="ru-RU" sz="2000" b="1" dirty="0"/>
              <a:t> </a:t>
            </a:r>
            <a:r>
              <a:rPr lang="ru-RU" sz="2000" b="1" dirty="0" smtClean="0"/>
              <a:t>қаб</a:t>
            </a:r>
            <a:r>
              <a:rPr lang="en-US" sz="2000" b="1" dirty="0"/>
              <a:t>i</a:t>
            </a:r>
            <a:r>
              <a:rPr lang="ru-RU" sz="2000" b="1" dirty="0" smtClean="0"/>
              <a:t>лет</a:t>
            </a:r>
            <a:r>
              <a:rPr lang="kk-KZ" sz="2000" b="1" dirty="0" smtClean="0"/>
              <a:t>і</a:t>
            </a:r>
            <a:r>
              <a:rPr lang="en-US" sz="2000" dirty="0" smtClean="0"/>
              <a:t>. </a:t>
            </a:r>
            <a:endParaRPr lang="kk-KZ" sz="2000" dirty="0" smtClean="0"/>
          </a:p>
          <a:p>
            <a:r>
              <a:rPr lang="ru-RU" sz="2000" dirty="0" smtClean="0"/>
              <a:t>     Объектив </a:t>
            </a:r>
            <a:r>
              <a:rPr lang="ru-RU" sz="2000" dirty="0"/>
              <a:t>ж</a:t>
            </a:r>
            <a:r>
              <a:rPr lang="en-US" sz="2000" dirty="0"/>
              <a:t>ə</a:t>
            </a:r>
            <a:r>
              <a:rPr lang="ru-RU" sz="2000" dirty="0"/>
              <a:t>не </a:t>
            </a:r>
            <a:r>
              <a:rPr lang="ru-RU" sz="2000" dirty="0" smtClean="0"/>
              <a:t>субъектив</a:t>
            </a:r>
            <a:r>
              <a:rPr lang="ru-RU" sz="2000" dirty="0"/>
              <a:t> </a:t>
            </a:r>
            <a:r>
              <a:rPr lang="ru-RU" sz="2000" dirty="0" smtClean="0"/>
              <a:t>жағдайлардың </a:t>
            </a:r>
            <a:r>
              <a:rPr lang="ru-RU" sz="2000" dirty="0"/>
              <a:t>өзара байланысынан адамның қоршаған дүниеге саналы баға беру</a:t>
            </a:r>
            <a:r>
              <a:rPr lang="en-US" sz="2000" dirty="0"/>
              <a:t>i</a:t>
            </a:r>
            <a:r>
              <a:rPr lang="ru-RU" sz="2000" dirty="0" smtClean="0"/>
              <a:t>мен қатар </a:t>
            </a:r>
            <a:r>
              <a:rPr lang="ru-RU" sz="2000" dirty="0"/>
              <a:t>жеке эмоционал көз-қарасының себептер</a:t>
            </a:r>
            <a:r>
              <a:rPr lang="en-US" sz="2000" dirty="0"/>
              <a:t>i </a:t>
            </a:r>
            <a:r>
              <a:rPr lang="ru-RU" sz="2000" dirty="0" smtClean="0"/>
              <a:t>ашылады. Сез</a:t>
            </a:r>
            <a:r>
              <a:rPr lang="en-US" sz="2000" dirty="0"/>
              <a:t>i</a:t>
            </a:r>
            <a:r>
              <a:rPr lang="ru-RU" sz="2000" dirty="0"/>
              <a:t>мдерд</a:t>
            </a:r>
            <a:r>
              <a:rPr lang="en-US" sz="2000" dirty="0"/>
              <a:t>i</a:t>
            </a:r>
            <a:r>
              <a:rPr lang="ru-RU" sz="2000" dirty="0"/>
              <a:t>ң ө</a:t>
            </a:r>
            <a:r>
              <a:rPr lang="ru-RU" sz="2000" dirty="0" smtClean="0"/>
              <a:t>з</a:t>
            </a:r>
            <a:r>
              <a:rPr lang="en-US" sz="2000" dirty="0" smtClean="0"/>
              <a:t>i</a:t>
            </a:r>
            <a:r>
              <a:rPr lang="ru-RU" sz="2000" dirty="0"/>
              <a:t>нд</a:t>
            </a:r>
            <a:r>
              <a:rPr lang="en-US" sz="2000" dirty="0"/>
              <a:t>i</a:t>
            </a:r>
            <a:r>
              <a:rPr lang="ru-RU" sz="2000" dirty="0"/>
              <a:t>к ерекшел</a:t>
            </a:r>
            <a:r>
              <a:rPr lang="en-US" sz="2000" dirty="0"/>
              <a:t>i</a:t>
            </a:r>
            <a:r>
              <a:rPr lang="ru-RU" sz="2000" dirty="0"/>
              <a:t>г</a:t>
            </a:r>
            <a:r>
              <a:rPr lang="en-US" sz="2000" dirty="0"/>
              <a:t>i </a:t>
            </a:r>
            <a:r>
              <a:rPr lang="ru-RU" sz="2000" dirty="0"/>
              <a:t>олардың </a:t>
            </a:r>
            <a:r>
              <a:rPr lang="ru-RU" sz="2000" b="1" dirty="0"/>
              <a:t>қарама-қарсылықты </a:t>
            </a:r>
            <a:r>
              <a:rPr lang="ru-RU" sz="2000" dirty="0"/>
              <a:t>сипатынан көр</a:t>
            </a:r>
            <a:r>
              <a:rPr lang="en-US" sz="2000" dirty="0"/>
              <a:t>i</a:t>
            </a:r>
            <a:r>
              <a:rPr lang="ru-RU" sz="2000" dirty="0"/>
              <a:t>нед</a:t>
            </a:r>
            <a:r>
              <a:rPr lang="en-US" sz="2000" dirty="0"/>
              <a:t>i</a:t>
            </a:r>
            <a:endParaRPr lang="ru-RU" sz="2000" dirty="0"/>
          </a:p>
        </p:txBody>
      </p:sp>
    </p:spTree>
    <p:extLst>
      <p:ext uri="{BB962C8B-B14F-4D97-AF65-F5344CB8AC3E}">
        <p14:creationId xmlns:p14="http://schemas.microsoft.com/office/powerpoint/2010/main" xmlns="" val="2483667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00CC">
            <a:alpha val="3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70156"/>
            <a:ext cx="8892480" cy="1490692"/>
          </a:xfrm>
        </p:spPr>
        <p:txBody>
          <a:bodyPr/>
          <a:lstStyle/>
          <a:p>
            <a:pPr algn="l"/>
            <a:r>
              <a:rPr lang="kk-KZ" sz="4800" b="1" i="1" dirty="0" smtClean="0"/>
              <a:t>Сезімнің негізгі ерекшеліктері</a:t>
            </a:r>
            <a:endParaRPr lang="ru-RU" b="1" i="1" dirty="0"/>
          </a:p>
        </p:txBody>
      </p:sp>
      <p:sp>
        <p:nvSpPr>
          <p:cNvPr id="4" name="TextBox 3"/>
          <p:cNvSpPr txBox="1"/>
          <p:nvPr/>
        </p:nvSpPr>
        <p:spPr>
          <a:xfrm>
            <a:off x="395536" y="1988840"/>
            <a:ext cx="8352928" cy="4247317"/>
          </a:xfrm>
          <a:prstGeom prst="rect">
            <a:avLst/>
          </a:prstGeom>
          <a:noFill/>
        </p:spPr>
        <p:txBody>
          <a:bodyPr wrap="square" rtlCol="0">
            <a:spAutoFit/>
          </a:bodyPr>
          <a:lstStyle/>
          <a:p>
            <a:pPr marL="285750" indent="-285750">
              <a:buFont typeface="Wingdings" panose="05000000000000000000" pitchFamily="2" charset="2"/>
              <a:buChar char="ü"/>
            </a:pPr>
            <a:r>
              <a:rPr lang="ru-RU" dirty="0" smtClean="0"/>
              <a:t> Сез</a:t>
            </a:r>
            <a:r>
              <a:rPr lang="en-US" dirty="0"/>
              <a:t>i</a:t>
            </a:r>
            <a:r>
              <a:rPr lang="ru-RU" dirty="0"/>
              <a:t>мдерд</a:t>
            </a:r>
            <a:r>
              <a:rPr lang="en-US" dirty="0"/>
              <a:t>i</a:t>
            </a:r>
            <a:r>
              <a:rPr lang="ru-RU" dirty="0"/>
              <a:t>ң өз</a:t>
            </a:r>
            <a:r>
              <a:rPr lang="en-US" dirty="0"/>
              <a:t>i</a:t>
            </a:r>
            <a:r>
              <a:rPr lang="ru-RU" dirty="0" smtClean="0"/>
              <a:t>нд</a:t>
            </a:r>
            <a:r>
              <a:rPr lang="kk-KZ" dirty="0"/>
              <a:t>і</a:t>
            </a:r>
            <a:r>
              <a:rPr lang="ru-RU" dirty="0" smtClean="0"/>
              <a:t>к </a:t>
            </a:r>
            <a:r>
              <a:rPr lang="ru-RU" dirty="0"/>
              <a:t>ерекшел</a:t>
            </a:r>
            <a:r>
              <a:rPr lang="en-US" dirty="0"/>
              <a:t>i</a:t>
            </a:r>
            <a:r>
              <a:rPr lang="ru-RU" dirty="0"/>
              <a:t>г</a:t>
            </a:r>
            <a:r>
              <a:rPr lang="en-US" dirty="0"/>
              <a:t>i </a:t>
            </a:r>
            <a:r>
              <a:rPr lang="ru-RU" dirty="0"/>
              <a:t>олардың </a:t>
            </a:r>
            <a:r>
              <a:rPr lang="ru-RU" b="1" i="1" dirty="0"/>
              <a:t>қарама-қарсылықты</a:t>
            </a:r>
            <a:r>
              <a:rPr lang="ru-RU" b="1" dirty="0"/>
              <a:t> </a:t>
            </a:r>
            <a:r>
              <a:rPr lang="ru-RU" dirty="0"/>
              <a:t>сипатынан көр</a:t>
            </a:r>
            <a:r>
              <a:rPr lang="en-US" dirty="0"/>
              <a:t>i</a:t>
            </a:r>
            <a:r>
              <a:rPr lang="ru-RU" dirty="0"/>
              <a:t>нед</a:t>
            </a:r>
            <a:r>
              <a:rPr lang="en-US" dirty="0" smtClean="0"/>
              <a:t>i.</a:t>
            </a:r>
            <a:r>
              <a:rPr lang="kk-KZ" dirty="0" smtClean="0"/>
              <a:t> </a:t>
            </a:r>
            <a:r>
              <a:rPr lang="ru-RU" dirty="0" smtClean="0"/>
              <a:t>Мұндай </a:t>
            </a:r>
            <a:r>
              <a:rPr lang="ru-RU" dirty="0"/>
              <a:t>сипат қарапайым </a:t>
            </a:r>
            <a:r>
              <a:rPr lang="en-US" dirty="0"/>
              <a:t>ə</a:t>
            </a:r>
            <a:r>
              <a:rPr lang="ru-RU" dirty="0"/>
              <a:t>серленуге де (рахаттану-қысылу), сондай-ақ күрдел</a:t>
            </a:r>
            <a:r>
              <a:rPr lang="en-US" dirty="0" smtClean="0"/>
              <a:t>i</a:t>
            </a:r>
            <a:r>
              <a:rPr lang="kk-KZ" dirty="0" smtClean="0"/>
              <a:t> </a:t>
            </a:r>
            <a:r>
              <a:rPr lang="ru-RU" dirty="0" smtClean="0"/>
              <a:t>толғаныстарға </a:t>
            </a:r>
            <a:r>
              <a:rPr lang="ru-RU" dirty="0"/>
              <a:t>да (ұнату-жеккөру, қуаныш-мұң, көң</a:t>
            </a:r>
            <a:r>
              <a:rPr lang="en-US" dirty="0"/>
              <a:t>i</a:t>
            </a:r>
            <a:r>
              <a:rPr lang="ru-RU" dirty="0"/>
              <a:t>лд</a:t>
            </a:r>
            <a:r>
              <a:rPr lang="en-US" dirty="0"/>
              <a:t>i-</a:t>
            </a:r>
            <a:r>
              <a:rPr lang="ru-RU" dirty="0" smtClean="0"/>
              <a:t>қайғылы т.б</a:t>
            </a:r>
            <a:r>
              <a:rPr lang="ru-RU" dirty="0"/>
              <a:t>.) т</a:t>
            </a:r>
            <a:r>
              <a:rPr lang="en-US" dirty="0"/>
              <a:t>ə</a:t>
            </a:r>
            <a:r>
              <a:rPr lang="ru-RU" dirty="0" smtClean="0"/>
              <a:t>н. </a:t>
            </a:r>
          </a:p>
          <a:p>
            <a:pPr marL="285750" indent="-285750">
              <a:buFont typeface="Wingdings" panose="05000000000000000000" pitchFamily="2" charset="2"/>
              <a:buChar char="ü"/>
            </a:pPr>
            <a:r>
              <a:rPr lang="ru-RU" dirty="0" smtClean="0"/>
              <a:t> Сез</a:t>
            </a:r>
            <a:r>
              <a:rPr lang="en-US" dirty="0"/>
              <a:t>i</a:t>
            </a:r>
            <a:r>
              <a:rPr lang="ru-RU" dirty="0"/>
              <a:t>мдерге ғана т</a:t>
            </a:r>
            <a:r>
              <a:rPr lang="en-US" dirty="0"/>
              <a:t>ə</a:t>
            </a:r>
            <a:r>
              <a:rPr lang="ru-RU" dirty="0"/>
              <a:t>н аса маңызды сипат - олардың </a:t>
            </a:r>
            <a:r>
              <a:rPr lang="ru-RU" b="1" i="1" dirty="0"/>
              <a:t>б</a:t>
            </a:r>
            <a:r>
              <a:rPr lang="en-US" b="1" i="1" dirty="0"/>
              <a:t>i</a:t>
            </a:r>
            <a:r>
              <a:rPr lang="ru-RU" b="1" i="1" dirty="0"/>
              <a:t>р</a:t>
            </a:r>
            <a:r>
              <a:rPr lang="en-US" b="1" i="1" dirty="0"/>
              <a:t>i</a:t>
            </a:r>
            <a:r>
              <a:rPr lang="ru-RU" b="1" i="1" dirty="0"/>
              <a:t>г</a:t>
            </a:r>
            <a:r>
              <a:rPr lang="en-US" b="1" i="1" dirty="0"/>
              <a:t>i</a:t>
            </a:r>
            <a:r>
              <a:rPr lang="ru-RU" b="1" i="1" dirty="0"/>
              <a:t>мд</a:t>
            </a:r>
            <a:r>
              <a:rPr lang="en-US" b="1" i="1" dirty="0"/>
              <a:t>i</a:t>
            </a:r>
            <a:r>
              <a:rPr lang="en-US" i="1" dirty="0"/>
              <a:t> </a:t>
            </a:r>
            <a:r>
              <a:rPr lang="en-US" b="1" i="1" dirty="0"/>
              <a:t>(</a:t>
            </a:r>
            <a:r>
              <a:rPr lang="ru-RU" b="1" i="1" dirty="0" smtClean="0"/>
              <a:t>интегралды) </a:t>
            </a:r>
            <a:r>
              <a:rPr lang="ru-RU" dirty="0" smtClean="0"/>
              <a:t>келу</a:t>
            </a:r>
            <a:r>
              <a:rPr lang="en-US" dirty="0" smtClean="0"/>
              <a:t>i.</a:t>
            </a:r>
            <a:r>
              <a:rPr lang="kk-KZ" dirty="0" smtClean="0"/>
              <a:t> </a:t>
            </a:r>
            <a:r>
              <a:rPr lang="ru-RU" dirty="0" smtClean="0"/>
              <a:t>Сез</a:t>
            </a:r>
            <a:r>
              <a:rPr lang="en-US" dirty="0"/>
              <a:t>i</a:t>
            </a:r>
            <a:r>
              <a:rPr lang="ru-RU" dirty="0"/>
              <a:t>м бүк</a:t>
            </a:r>
            <a:r>
              <a:rPr lang="en-US" dirty="0"/>
              <a:t>i</a:t>
            </a:r>
            <a:r>
              <a:rPr lang="ru-RU" dirty="0"/>
              <a:t>л денен</a:t>
            </a:r>
            <a:r>
              <a:rPr lang="en-US" dirty="0"/>
              <a:t>i </a:t>
            </a:r>
            <a:r>
              <a:rPr lang="ru-RU" dirty="0"/>
              <a:t>билеп, адам кейп</a:t>
            </a:r>
            <a:r>
              <a:rPr lang="en-US" dirty="0"/>
              <a:t>i</a:t>
            </a:r>
            <a:r>
              <a:rPr lang="ru-RU" dirty="0"/>
              <a:t>н ерекше </a:t>
            </a:r>
            <a:r>
              <a:rPr lang="en-US" dirty="0"/>
              <a:t>ə</a:t>
            </a:r>
            <a:r>
              <a:rPr lang="ru-RU" dirty="0"/>
              <a:t>серге бөлейд</a:t>
            </a:r>
            <a:r>
              <a:rPr lang="en-US" dirty="0"/>
              <a:t>i. </a:t>
            </a:r>
            <a:r>
              <a:rPr lang="ru-RU" dirty="0"/>
              <a:t>Барша дене қызметтер</a:t>
            </a:r>
            <a:r>
              <a:rPr lang="en-US" dirty="0"/>
              <a:t>i</a:t>
            </a:r>
            <a:r>
              <a:rPr lang="ru-RU" dirty="0"/>
              <a:t>н</a:t>
            </a:r>
            <a:r>
              <a:rPr lang="en-US" dirty="0"/>
              <a:t>i</a:t>
            </a:r>
            <a:r>
              <a:rPr lang="ru-RU" dirty="0" smtClean="0"/>
              <a:t>ң басын </a:t>
            </a:r>
            <a:r>
              <a:rPr lang="ru-RU" dirty="0"/>
              <a:t>б</a:t>
            </a:r>
            <a:r>
              <a:rPr lang="en-US" dirty="0"/>
              <a:t>i</a:t>
            </a:r>
            <a:r>
              <a:rPr lang="ru-RU" dirty="0"/>
              <a:t>р с</a:t>
            </a:r>
            <a:r>
              <a:rPr lang="en-US" dirty="0"/>
              <a:t>ə</a:t>
            </a:r>
            <a:r>
              <a:rPr lang="ru-RU" dirty="0"/>
              <a:t>тте б</a:t>
            </a:r>
            <a:r>
              <a:rPr lang="en-US" dirty="0"/>
              <a:t>i</a:t>
            </a:r>
            <a:r>
              <a:rPr lang="ru-RU" dirty="0"/>
              <a:t>р</a:t>
            </a:r>
            <a:r>
              <a:rPr lang="en-US" dirty="0"/>
              <a:t>i</a:t>
            </a:r>
            <a:r>
              <a:rPr lang="ru-RU" dirty="0"/>
              <a:t>кт</a:t>
            </a:r>
            <a:r>
              <a:rPr lang="en-US" dirty="0"/>
              <a:t>i</a:t>
            </a:r>
            <a:r>
              <a:rPr lang="ru-RU" dirty="0"/>
              <a:t>румен сез</a:t>
            </a:r>
            <a:r>
              <a:rPr lang="en-US" dirty="0"/>
              <a:t>i</a:t>
            </a:r>
            <a:r>
              <a:rPr lang="ru-RU" dirty="0"/>
              <a:t>м өзд</a:t>
            </a:r>
            <a:r>
              <a:rPr lang="en-US" dirty="0"/>
              <a:t>i</a:t>
            </a:r>
            <a:r>
              <a:rPr lang="ru-RU" dirty="0"/>
              <a:t>г</a:t>
            </a:r>
            <a:r>
              <a:rPr lang="en-US" dirty="0"/>
              <a:t>i</a:t>
            </a:r>
            <a:r>
              <a:rPr lang="ru-RU" dirty="0"/>
              <a:t>нен организмге пайдалы не зиян </a:t>
            </a:r>
            <a:r>
              <a:rPr lang="en-US" dirty="0"/>
              <a:t>ə</a:t>
            </a:r>
            <a:r>
              <a:rPr lang="ru-RU" dirty="0"/>
              <a:t>серд</a:t>
            </a:r>
            <a:r>
              <a:rPr lang="en-US" dirty="0"/>
              <a:t>i</a:t>
            </a:r>
            <a:r>
              <a:rPr lang="ru-RU" dirty="0"/>
              <a:t>ң </a:t>
            </a:r>
            <a:r>
              <a:rPr lang="ru-RU" dirty="0" smtClean="0"/>
              <a:t>хабаршы қызмет</a:t>
            </a:r>
            <a:r>
              <a:rPr lang="en-US" dirty="0"/>
              <a:t>i</a:t>
            </a:r>
            <a:r>
              <a:rPr lang="ru-RU" dirty="0"/>
              <a:t>н атқарады. Сез</a:t>
            </a:r>
            <a:r>
              <a:rPr lang="en-US" dirty="0"/>
              <a:t>i</a:t>
            </a:r>
            <a:r>
              <a:rPr lang="ru-RU" dirty="0"/>
              <a:t>мд</a:t>
            </a:r>
            <a:r>
              <a:rPr lang="en-US" dirty="0"/>
              <a:t>i</a:t>
            </a:r>
            <a:r>
              <a:rPr lang="ru-RU" dirty="0"/>
              <a:t>к сигнал </a:t>
            </a:r>
            <a:r>
              <a:rPr lang="en-US" dirty="0"/>
              <a:t>ə</a:t>
            </a:r>
            <a:r>
              <a:rPr lang="ru-RU" dirty="0"/>
              <a:t>сер орны мен денен</a:t>
            </a:r>
            <a:r>
              <a:rPr lang="en-US" dirty="0"/>
              <a:t>i</a:t>
            </a:r>
            <a:r>
              <a:rPr lang="ru-RU" dirty="0"/>
              <a:t>ң жауап </a:t>
            </a:r>
            <a:r>
              <a:rPr lang="en-US" dirty="0"/>
              <a:t>ə</a:t>
            </a:r>
            <a:r>
              <a:rPr lang="ru-RU" dirty="0"/>
              <a:t>рекет</a:t>
            </a:r>
            <a:r>
              <a:rPr lang="en-US" dirty="0"/>
              <a:t>i </a:t>
            </a:r>
            <a:r>
              <a:rPr lang="ru-RU" dirty="0" smtClean="0"/>
              <a:t>айқындалмай жатып </a:t>
            </a:r>
            <a:r>
              <a:rPr lang="ru-RU" dirty="0"/>
              <a:t>та санаға жетуi мүмкiн.</a:t>
            </a:r>
          </a:p>
          <a:p>
            <a:pPr marL="285750" indent="-285750">
              <a:buFont typeface="Wingdings" panose="05000000000000000000" pitchFamily="2" charset="2"/>
              <a:buChar char="ü"/>
            </a:pPr>
            <a:r>
              <a:rPr lang="ru-RU" dirty="0" smtClean="0"/>
              <a:t> Сез</a:t>
            </a:r>
            <a:r>
              <a:rPr lang="en-US" dirty="0"/>
              <a:t>i</a:t>
            </a:r>
            <a:r>
              <a:rPr lang="ru-RU" dirty="0"/>
              <a:t>мдерд</a:t>
            </a:r>
            <a:r>
              <a:rPr lang="en-US" dirty="0"/>
              <a:t>i</a:t>
            </a:r>
            <a:r>
              <a:rPr lang="ru-RU" dirty="0"/>
              <a:t>ң ж</a:t>
            </a:r>
            <a:r>
              <a:rPr lang="en-US" dirty="0"/>
              <a:t>ə</a:t>
            </a:r>
            <a:r>
              <a:rPr lang="ru-RU" dirty="0"/>
              <a:t>не б</a:t>
            </a:r>
            <a:r>
              <a:rPr lang="en-US" dirty="0"/>
              <a:t>i</a:t>
            </a:r>
            <a:r>
              <a:rPr lang="ru-RU" dirty="0"/>
              <a:t>р маңызды ерекшел</a:t>
            </a:r>
            <a:r>
              <a:rPr lang="en-US" dirty="0"/>
              <a:t>i</a:t>
            </a:r>
            <a:r>
              <a:rPr lang="ru-RU" dirty="0"/>
              <a:t>г</a:t>
            </a:r>
            <a:r>
              <a:rPr lang="en-US" dirty="0"/>
              <a:t>i - </a:t>
            </a:r>
            <a:r>
              <a:rPr lang="ru-RU" dirty="0"/>
              <a:t>олардың </a:t>
            </a:r>
            <a:r>
              <a:rPr lang="ru-RU" b="1" i="1" dirty="0"/>
              <a:t>денедег</a:t>
            </a:r>
            <a:r>
              <a:rPr lang="en-US" b="1" i="1" dirty="0"/>
              <a:t>i </a:t>
            </a:r>
            <a:r>
              <a:rPr lang="ru-RU" b="1" i="1" dirty="0"/>
              <a:t>т</a:t>
            </a:r>
            <a:r>
              <a:rPr lang="en-US" b="1" i="1" dirty="0"/>
              <a:t>i</a:t>
            </a:r>
            <a:r>
              <a:rPr lang="ru-RU" b="1" i="1" dirty="0"/>
              <a:t>рш</a:t>
            </a:r>
            <a:r>
              <a:rPr lang="en-US" b="1" i="1" dirty="0"/>
              <a:t>i</a:t>
            </a:r>
            <a:r>
              <a:rPr lang="ru-RU" b="1" i="1" dirty="0"/>
              <a:t>л</a:t>
            </a:r>
            <a:r>
              <a:rPr lang="en-US" b="1" i="1" dirty="0"/>
              <a:t>i</a:t>
            </a:r>
            <a:r>
              <a:rPr lang="ru-RU" b="1" i="1" dirty="0"/>
              <a:t>к</a:t>
            </a:r>
          </a:p>
          <a:p>
            <a:r>
              <a:rPr lang="en-US" b="1" i="1" dirty="0"/>
              <a:t>ə</a:t>
            </a:r>
            <a:r>
              <a:rPr lang="ru-RU" b="1" i="1" dirty="0"/>
              <a:t>рекеттермен </a:t>
            </a:r>
            <a:r>
              <a:rPr lang="ru-RU" dirty="0"/>
              <a:t>т</a:t>
            </a:r>
            <a:r>
              <a:rPr lang="en-US" dirty="0"/>
              <a:t>i</a:t>
            </a:r>
            <a:r>
              <a:rPr lang="ru-RU" dirty="0"/>
              <a:t>келей байланыста болуы. Сез</a:t>
            </a:r>
            <a:r>
              <a:rPr lang="en-US" dirty="0"/>
              <a:t>i</a:t>
            </a:r>
            <a:r>
              <a:rPr lang="ru-RU" dirty="0"/>
              <a:t>м ықпалынан адамның </a:t>
            </a:r>
            <a:r>
              <a:rPr lang="en-US" dirty="0"/>
              <a:t>i</a:t>
            </a:r>
            <a:r>
              <a:rPr lang="ru-RU" dirty="0"/>
              <a:t>шк</a:t>
            </a:r>
            <a:r>
              <a:rPr lang="en-US" dirty="0"/>
              <a:t>i </a:t>
            </a:r>
            <a:r>
              <a:rPr lang="ru-RU" dirty="0"/>
              <a:t>т</a:t>
            </a:r>
            <a:r>
              <a:rPr lang="en-US" dirty="0"/>
              <a:t>ə</a:t>
            </a:r>
            <a:r>
              <a:rPr lang="ru-RU" dirty="0"/>
              <a:t>н қызмет</a:t>
            </a:r>
            <a:r>
              <a:rPr lang="en-US" dirty="0" smtClean="0"/>
              <a:t>i</a:t>
            </a:r>
            <a:r>
              <a:rPr lang="kk-KZ" dirty="0" smtClean="0"/>
              <a:t> </a:t>
            </a:r>
            <a:r>
              <a:rPr lang="ru-RU" dirty="0" smtClean="0"/>
              <a:t>өзгер</a:t>
            </a:r>
            <a:r>
              <a:rPr lang="en-US" dirty="0"/>
              <a:t>i</a:t>
            </a:r>
            <a:r>
              <a:rPr lang="ru-RU" dirty="0"/>
              <a:t>ске түсед</a:t>
            </a:r>
            <a:r>
              <a:rPr lang="en-US" dirty="0"/>
              <a:t>i: </a:t>
            </a:r>
            <a:r>
              <a:rPr lang="ru-RU" dirty="0"/>
              <a:t>қан айналымы, дем алыс, ас қорыту, </a:t>
            </a:r>
            <a:r>
              <a:rPr lang="en-US" dirty="0"/>
              <a:t>i</a:t>
            </a:r>
            <a:r>
              <a:rPr lang="ru-RU" dirty="0"/>
              <a:t>шк</a:t>
            </a:r>
            <a:r>
              <a:rPr lang="en-US" dirty="0"/>
              <a:t>i </a:t>
            </a:r>
            <a:r>
              <a:rPr lang="ru-RU" dirty="0"/>
              <a:t>ж</a:t>
            </a:r>
            <a:r>
              <a:rPr lang="en-US" dirty="0"/>
              <a:t>ə</a:t>
            </a:r>
            <a:r>
              <a:rPr lang="ru-RU" dirty="0"/>
              <a:t>не сыртқы секреция бездер</a:t>
            </a:r>
            <a:r>
              <a:rPr lang="en-US" dirty="0" smtClean="0"/>
              <a:t>i.</a:t>
            </a:r>
            <a:r>
              <a:rPr lang="kk-KZ" dirty="0" smtClean="0"/>
              <a:t> </a:t>
            </a:r>
            <a:r>
              <a:rPr lang="ru-RU" dirty="0" smtClean="0"/>
              <a:t>Шектен </a:t>
            </a:r>
            <a:r>
              <a:rPr lang="ru-RU" dirty="0"/>
              <a:t>тыс ұзақ уақыт ж</a:t>
            </a:r>
            <a:r>
              <a:rPr lang="en-US" dirty="0"/>
              <a:t>ə</a:t>
            </a:r>
            <a:r>
              <a:rPr lang="ru-RU" dirty="0"/>
              <a:t>не қарқынды болған көң</a:t>
            </a:r>
            <a:r>
              <a:rPr lang="en-US" dirty="0"/>
              <a:t>i</a:t>
            </a:r>
            <a:r>
              <a:rPr lang="ru-RU" dirty="0"/>
              <a:t>л-күй толғаныстары организмд</a:t>
            </a:r>
            <a:r>
              <a:rPr lang="en-US" dirty="0" smtClean="0"/>
              <a:t>i</a:t>
            </a:r>
            <a:r>
              <a:rPr lang="kk-KZ" dirty="0" smtClean="0"/>
              <a:t> </a:t>
            </a:r>
            <a:r>
              <a:rPr lang="ru-RU" dirty="0" smtClean="0"/>
              <a:t>сырқатқа </a:t>
            </a:r>
            <a:r>
              <a:rPr lang="ru-RU" dirty="0"/>
              <a:t>шалдықтырады: қорқыныш - жүрек ауруларына соқтырып, ашу - </a:t>
            </a:r>
            <a:r>
              <a:rPr lang="ru-RU" dirty="0" smtClean="0"/>
              <a:t>бауырды, жабырқау </a:t>
            </a:r>
            <a:r>
              <a:rPr lang="ru-RU" dirty="0"/>
              <a:t>мен мұң - асқазанды бұзады </a:t>
            </a:r>
          </a:p>
        </p:txBody>
      </p:sp>
    </p:spTree>
    <p:extLst>
      <p:ext uri="{BB962C8B-B14F-4D97-AF65-F5344CB8AC3E}">
        <p14:creationId xmlns:p14="http://schemas.microsoft.com/office/powerpoint/2010/main" xmlns="" val="3542213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1080</TotalTime>
  <Words>1553</Words>
  <Application>Microsoft Office PowerPoint</Application>
  <PresentationFormat>Экран (4:3)</PresentationFormat>
  <Paragraphs>91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Твердый переплет</vt:lpstr>
      <vt:lpstr>Слайд 1</vt:lpstr>
      <vt:lpstr>ЖОСПАР:</vt:lpstr>
      <vt:lpstr>Сезім жөнінде түсінік</vt:lpstr>
      <vt:lpstr>Слайд 4</vt:lpstr>
      <vt:lpstr>Сезімнің түрлері</vt:lpstr>
      <vt:lpstr>Слайд 6</vt:lpstr>
      <vt:lpstr>Жоғары деңгейдегі сезімдер</vt:lpstr>
      <vt:lpstr>  Сезімнің пайда болу себептері</vt:lpstr>
      <vt:lpstr>Сезімнің негізгі ерекшеліктері</vt:lpstr>
      <vt:lpstr>Сезімнің қызметтері</vt:lpstr>
      <vt:lpstr>Эмоция </vt:lpstr>
      <vt:lpstr>Слайд 12</vt:lpstr>
      <vt:lpstr>Слайд 13</vt:lpstr>
      <vt:lpstr> Эмоция тудыратын стрестің пайда болу ағымында биологиялық танымдықтың 3 буыны болатыны белгілі болды:</vt:lpstr>
      <vt:lpstr>Слайд 15</vt:lpstr>
      <vt:lpstr>Қорытынды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admin</cp:lastModifiedBy>
  <cp:revision>96</cp:revision>
  <dcterms:created xsi:type="dcterms:W3CDTF">2013-08-23T08:38:35Z</dcterms:created>
  <dcterms:modified xsi:type="dcterms:W3CDTF">2017-10-29T12:08:04Z</dcterms:modified>
</cp:coreProperties>
</file>