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9" r:id="rId5"/>
    <p:sldId id="266" r:id="rId6"/>
    <p:sldId id="265" r:id="rId7"/>
    <p:sldId id="264" r:id="rId8"/>
    <p:sldId id="262" r:id="rId9"/>
    <p:sldId id="261" r:id="rId10"/>
    <p:sldId id="268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D97D7C-48A6-463F-AEFD-5F9631ED352E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8AE4E3-0F14-410C-A711-F6C6B8A8DF48}">
      <dgm:prSet phldrT="[Текст]" custT="1"/>
      <dgm:spPr/>
      <dgm:t>
        <a:bodyPr/>
        <a:lstStyle/>
        <a:p>
          <a:r>
            <a:rPr lang="kk-KZ" sz="2400" smtClean="0">
              <a:latin typeface="Times New Roman" pitchFamily="18" charset="0"/>
              <a:cs typeface="Times New Roman" pitchFamily="18" charset="0"/>
            </a:rPr>
            <a:t>Бұл Конвенцияда Біріккен Ұлттар Ұйымына қатысатын бірнеше елдің өкілдері бірлесе отырып, осындай халықаралық шарт 1989 жылы 20-қарашада қабылданды. </a:t>
          </a:r>
          <a:endParaRPr lang="ru-RU" sz="2400" dirty="0"/>
        </a:p>
      </dgm:t>
    </dgm:pt>
    <dgm:pt modelId="{9EC6A423-88BF-4705-A487-E3C7A8372269}" type="parTrans" cxnId="{ED8F5E84-CD11-4035-8110-FEB3BAB4D6D4}">
      <dgm:prSet/>
      <dgm:spPr/>
      <dgm:t>
        <a:bodyPr/>
        <a:lstStyle/>
        <a:p>
          <a:endParaRPr lang="ru-RU"/>
        </a:p>
      </dgm:t>
    </dgm:pt>
    <dgm:pt modelId="{96ACBB5A-7A38-43C7-9F16-2C8C8903E6CC}" type="sibTrans" cxnId="{ED8F5E84-CD11-4035-8110-FEB3BAB4D6D4}">
      <dgm:prSet/>
      <dgm:spPr/>
      <dgm:t>
        <a:bodyPr/>
        <a:lstStyle/>
        <a:p>
          <a:endParaRPr lang="ru-RU"/>
        </a:p>
      </dgm:t>
    </dgm:pt>
    <dgm:pt modelId="{9FFD8E43-61D3-46CD-97B9-3E355906F0A2}">
      <dgm:prSet phldrT="[Текст]" custT="1"/>
      <dgm:spPr/>
      <dgm:t>
        <a:bodyPr/>
        <a:lstStyle/>
        <a:p>
          <a:r>
            <a:rPr lang="kk-KZ" sz="2400" smtClean="0">
              <a:latin typeface="Times New Roman" pitchFamily="18" charset="0"/>
              <a:cs typeface="Times New Roman" pitchFamily="18" charset="0"/>
            </a:rPr>
            <a:t>Ол «Бала құқықтары туралы» Конвенция деп аталады. Ол Конвенция  54-баптан тұрады.</a:t>
          </a:r>
          <a:endParaRPr lang="ru-RU" sz="2400" dirty="0"/>
        </a:p>
      </dgm:t>
    </dgm:pt>
    <dgm:pt modelId="{2AD1820D-D55C-4CAE-B047-139779201450}" type="parTrans" cxnId="{BE923379-9C15-45D2-B2E6-E292BCCE270F}">
      <dgm:prSet/>
      <dgm:spPr/>
      <dgm:t>
        <a:bodyPr/>
        <a:lstStyle/>
        <a:p>
          <a:endParaRPr lang="ru-RU"/>
        </a:p>
      </dgm:t>
    </dgm:pt>
    <dgm:pt modelId="{4204E3E5-8779-4873-9CA2-AA37E5FD7CE6}" type="sibTrans" cxnId="{BE923379-9C15-45D2-B2E6-E292BCCE270F}">
      <dgm:prSet/>
      <dgm:spPr/>
      <dgm:t>
        <a:bodyPr/>
        <a:lstStyle/>
        <a:p>
          <a:endParaRPr lang="ru-RU"/>
        </a:p>
      </dgm:t>
    </dgm:pt>
    <dgm:pt modelId="{AC7C2244-7DB3-4D6A-A95B-342CF79F2B87}">
      <dgm:prSet phldrT="[Текст]" custT="1"/>
      <dgm:spPr/>
      <dgm:t>
        <a:bodyPr/>
        <a:lstStyle/>
        <a:p>
          <a:r>
            <a:rPr lang="kk-KZ" sz="2400" smtClean="0">
              <a:latin typeface="Times New Roman" pitchFamily="18" charset="0"/>
              <a:cs typeface="Times New Roman" pitchFamily="18" charset="0"/>
            </a:rPr>
            <a:t>Конвенцияның басты міндеті – 18 жасқа дейінгі тұлғалардың құқығын қорғау.</a:t>
          </a:r>
          <a:endParaRPr lang="ru-RU" sz="2400" dirty="0"/>
        </a:p>
      </dgm:t>
    </dgm:pt>
    <dgm:pt modelId="{F5F8EE00-7B80-4A78-901F-D22F64FE8594}" type="parTrans" cxnId="{9FB2F42A-5FE9-46DC-8AF7-7BB7A8A54539}">
      <dgm:prSet/>
      <dgm:spPr/>
      <dgm:t>
        <a:bodyPr/>
        <a:lstStyle/>
        <a:p>
          <a:endParaRPr lang="ru-RU"/>
        </a:p>
      </dgm:t>
    </dgm:pt>
    <dgm:pt modelId="{F7C7C022-93E4-44C8-9520-914B3BD7CAA8}" type="sibTrans" cxnId="{9FB2F42A-5FE9-46DC-8AF7-7BB7A8A54539}">
      <dgm:prSet/>
      <dgm:spPr/>
      <dgm:t>
        <a:bodyPr/>
        <a:lstStyle/>
        <a:p>
          <a:endParaRPr lang="ru-RU"/>
        </a:p>
      </dgm:t>
    </dgm:pt>
    <dgm:pt modelId="{BD8C8DFC-C7AE-44D1-8859-6845EFA075B5}" type="pres">
      <dgm:prSet presAssocID="{15D97D7C-48A6-463F-AEFD-5F9631ED352E}" presName="linear" presStyleCnt="0">
        <dgm:presLayoutVars>
          <dgm:dir/>
          <dgm:animLvl val="lvl"/>
          <dgm:resizeHandles val="exact"/>
        </dgm:presLayoutVars>
      </dgm:prSet>
      <dgm:spPr/>
    </dgm:pt>
    <dgm:pt modelId="{ED788DBA-B45A-473E-810F-C5DA89028FE6}" type="pres">
      <dgm:prSet presAssocID="{788AE4E3-0F14-410C-A711-F6C6B8A8DF48}" presName="parentLin" presStyleCnt="0"/>
      <dgm:spPr/>
    </dgm:pt>
    <dgm:pt modelId="{265519CC-9D0B-4217-8F5D-27D3C8061F14}" type="pres">
      <dgm:prSet presAssocID="{788AE4E3-0F14-410C-A711-F6C6B8A8DF48}" presName="parentLeftMargin" presStyleLbl="node1" presStyleIdx="0" presStyleCnt="3"/>
      <dgm:spPr/>
    </dgm:pt>
    <dgm:pt modelId="{605E1710-7A96-4CA5-AC51-8C6F95222D8C}" type="pres">
      <dgm:prSet presAssocID="{788AE4E3-0F14-410C-A711-F6C6B8A8DF48}" presName="parentText" presStyleLbl="node1" presStyleIdx="0" presStyleCnt="3" custScaleX="132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781C0-34A3-4151-856E-5222D859DA65}" type="pres">
      <dgm:prSet presAssocID="{788AE4E3-0F14-410C-A711-F6C6B8A8DF48}" presName="negativeSpace" presStyleCnt="0"/>
      <dgm:spPr/>
    </dgm:pt>
    <dgm:pt modelId="{529CA439-1039-4127-B839-BD4E97C6D8A7}" type="pres">
      <dgm:prSet presAssocID="{788AE4E3-0F14-410C-A711-F6C6B8A8DF48}" presName="childText" presStyleLbl="conFgAcc1" presStyleIdx="0" presStyleCnt="3">
        <dgm:presLayoutVars>
          <dgm:bulletEnabled val="1"/>
        </dgm:presLayoutVars>
      </dgm:prSet>
      <dgm:spPr/>
    </dgm:pt>
    <dgm:pt modelId="{5196A423-3CA8-43DC-BD0C-A93FD25EA834}" type="pres">
      <dgm:prSet presAssocID="{96ACBB5A-7A38-43C7-9F16-2C8C8903E6CC}" presName="spaceBetweenRectangles" presStyleCnt="0"/>
      <dgm:spPr/>
    </dgm:pt>
    <dgm:pt modelId="{B2F783CA-9CEE-4414-9F0F-E52B951BEF16}" type="pres">
      <dgm:prSet presAssocID="{9FFD8E43-61D3-46CD-97B9-3E355906F0A2}" presName="parentLin" presStyleCnt="0"/>
      <dgm:spPr/>
    </dgm:pt>
    <dgm:pt modelId="{857D91F7-7111-452D-A5E4-8F53A04EED1A}" type="pres">
      <dgm:prSet presAssocID="{9FFD8E43-61D3-46CD-97B9-3E355906F0A2}" presName="parentLeftMargin" presStyleLbl="node1" presStyleIdx="0" presStyleCnt="3"/>
      <dgm:spPr/>
    </dgm:pt>
    <dgm:pt modelId="{DE4465DB-2C96-4BDF-8BA6-E7E108DD6989}" type="pres">
      <dgm:prSet presAssocID="{9FFD8E43-61D3-46CD-97B9-3E355906F0A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FFD24-857F-4D06-AB54-710A9B23A8A3}" type="pres">
      <dgm:prSet presAssocID="{9FFD8E43-61D3-46CD-97B9-3E355906F0A2}" presName="negativeSpace" presStyleCnt="0"/>
      <dgm:spPr/>
    </dgm:pt>
    <dgm:pt modelId="{90395C24-291F-4A43-A09F-4CE7ABCA5398}" type="pres">
      <dgm:prSet presAssocID="{9FFD8E43-61D3-46CD-97B9-3E355906F0A2}" presName="childText" presStyleLbl="conFgAcc1" presStyleIdx="1" presStyleCnt="3">
        <dgm:presLayoutVars>
          <dgm:bulletEnabled val="1"/>
        </dgm:presLayoutVars>
      </dgm:prSet>
      <dgm:spPr/>
    </dgm:pt>
    <dgm:pt modelId="{9A7F8C9E-8C7B-4621-9918-D95E557D39B0}" type="pres">
      <dgm:prSet presAssocID="{4204E3E5-8779-4873-9CA2-AA37E5FD7CE6}" presName="spaceBetweenRectangles" presStyleCnt="0"/>
      <dgm:spPr/>
    </dgm:pt>
    <dgm:pt modelId="{05C48BB7-7F9A-4C8C-B9D1-F322183DE34B}" type="pres">
      <dgm:prSet presAssocID="{AC7C2244-7DB3-4D6A-A95B-342CF79F2B87}" presName="parentLin" presStyleCnt="0"/>
      <dgm:spPr/>
    </dgm:pt>
    <dgm:pt modelId="{6D234777-A44A-4D7A-AE51-653B8A55026B}" type="pres">
      <dgm:prSet presAssocID="{AC7C2244-7DB3-4D6A-A95B-342CF79F2B87}" presName="parentLeftMargin" presStyleLbl="node1" presStyleIdx="1" presStyleCnt="3"/>
      <dgm:spPr/>
    </dgm:pt>
    <dgm:pt modelId="{86BB48EB-07E4-42DB-83D9-8EC528C27759}" type="pres">
      <dgm:prSet presAssocID="{AC7C2244-7DB3-4D6A-A95B-342CF79F2B8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63FFEE-11BC-4EC3-8EAB-17488007E6EF}" type="pres">
      <dgm:prSet presAssocID="{AC7C2244-7DB3-4D6A-A95B-342CF79F2B87}" presName="negativeSpace" presStyleCnt="0"/>
      <dgm:spPr/>
    </dgm:pt>
    <dgm:pt modelId="{06538C17-1CF2-4E9C-9884-27B56E289051}" type="pres">
      <dgm:prSet presAssocID="{AC7C2244-7DB3-4D6A-A95B-342CF79F2B8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400EC11-3EA6-4D53-B8EE-2E319BE3B59F}" type="presOf" srcId="{9FFD8E43-61D3-46CD-97B9-3E355906F0A2}" destId="{857D91F7-7111-452D-A5E4-8F53A04EED1A}" srcOrd="0" destOrd="0" presId="urn:microsoft.com/office/officeart/2005/8/layout/list1"/>
    <dgm:cxn modelId="{ED8F5E84-CD11-4035-8110-FEB3BAB4D6D4}" srcId="{15D97D7C-48A6-463F-AEFD-5F9631ED352E}" destId="{788AE4E3-0F14-410C-A711-F6C6B8A8DF48}" srcOrd="0" destOrd="0" parTransId="{9EC6A423-88BF-4705-A487-E3C7A8372269}" sibTransId="{96ACBB5A-7A38-43C7-9F16-2C8C8903E6CC}"/>
    <dgm:cxn modelId="{D285CE7A-3D56-491E-BDEC-9EEAED12D5FB}" type="presOf" srcId="{AC7C2244-7DB3-4D6A-A95B-342CF79F2B87}" destId="{86BB48EB-07E4-42DB-83D9-8EC528C27759}" srcOrd="1" destOrd="0" presId="urn:microsoft.com/office/officeart/2005/8/layout/list1"/>
    <dgm:cxn modelId="{86E55D64-56C4-434E-B135-D9320CD6FC20}" type="presOf" srcId="{9FFD8E43-61D3-46CD-97B9-3E355906F0A2}" destId="{DE4465DB-2C96-4BDF-8BA6-E7E108DD6989}" srcOrd="1" destOrd="0" presId="urn:microsoft.com/office/officeart/2005/8/layout/list1"/>
    <dgm:cxn modelId="{BE923379-9C15-45D2-B2E6-E292BCCE270F}" srcId="{15D97D7C-48A6-463F-AEFD-5F9631ED352E}" destId="{9FFD8E43-61D3-46CD-97B9-3E355906F0A2}" srcOrd="1" destOrd="0" parTransId="{2AD1820D-D55C-4CAE-B047-139779201450}" sibTransId="{4204E3E5-8779-4873-9CA2-AA37E5FD7CE6}"/>
    <dgm:cxn modelId="{F173DA10-BE77-470C-A32E-F1B968C02AD0}" type="presOf" srcId="{788AE4E3-0F14-410C-A711-F6C6B8A8DF48}" destId="{265519CC-9D0B-4217-8F5D-27D3C8061F14}" srcOrd="0" destOrd="0" presId="urn:microsoft.com/office/officeart/2005/8/layout/list1"/>
    <dgm:cxn modelId="{64E06467-183B-4DBA-B142-3CDBBBDA302D}" type="presOf" srcId="{15D97D7C-48A6-463F-AEFD-5F9631ED352E}" destId="{BD8C8DFC-C7AE-44D1-8859-6845EFA075B5}" srcOrd="0" destOrd="0" presId="urn:microsoft.com/office/officeart/2005/8/layout/list1"/>
    <dgm:cxn modelId="{575118FD-5A35-4E30-B793-B0D9FBDCB8A8}" type="presOf" srcId="{788AE4E3-0F14-410C-A711-F6C6B8A8DF48}" destId="{605E1710-7A96-4CA5-AC51-8C6F95222D8C}" srcOrd="1" destOrd="0" presId="urn:microsoft.com/office/officeart/2005/8/layout/list1"/>
    <dgm:cxn modelId="{689F5FAE-E48F-4C46-94E2-163776CAC981}" type="presOf" srcId="{AC7C2244-7DB3-4D6A-A95B-342CF79F2B87}" destId="{6D234777-A44A-4D7A-AE51-653B8A55026B}" srcOrd="0" destOrd="0" presId="urn:microsoft.com/office/officeart/2005/8/layout/list1"/>
    <dgm:cxn modelId="{9FB2F42A-5FE9-46DC-8AF7-7BB7A8A54539}" srcId="{15D97D7C-48A6-463F-AEFD-5F9631ED352E}" destId="{AC7C2244-7DB3-4D6A-A95B-342CF79F2B87}" srcOrd="2" destOrd="0" parTransId="{F5F8EE00-7B80-4A78-901F-D22F64FE8594}" sibTransId="{F7C7C022-93E4-44C8-9520-914B3BD7CAA8}"/>
    <dgm:cxn modelId="{4A51E9DE-9573-4F65-A834-0138C2258F1E}" type="presParOf" srcId="{BD8C8DFC-C7AE-44D1-8859-6845EFA075B5}" destId="{ED788DBA-B45A-473E-810F-C5DA89028FE6}" srcOrd="0" destOrd="0" presId="urn:microsoft.com/office/officeart/2005/8/layout/list1"/>
    <dgm:cxn modelId="{D5CF3277-3B21-44AC-BC47-6ABC07968F03}" type="presParOf" srcId="{ED788DBA-B45A-473E-810F-C5DA89028FE6}" destId="{265519CC-9D0B-4217-8F5D-27D3C8061F14}" srcOrd="0" destOrd="0" presId="urn:microsoft.com/office/officeart/2005/8/layout/list1"/>
    <dgm:cxn modelId="{8C64953F-8637-474F-8361-31C6ED06F130}" type="presParOf" srcId="{ED788DBA-B45A-473E-810F-C5DA89028FE6}" destId="{605E1710-7A96-4CA5-AC51-8C6F95222D8C}" srcOrd="1" destOrd="0" presId="urn:microsoft.com/office/officeart/2005/8/layout/list1"/>
    <dgm:cxn modelId="{B635237E-29EE-4322-B2AE-4E80E5F164E0}" type="presParOf" srcId="{BD8C8DFC-C7AE-44D1-8859-6845EFA075B5}" destId="{F01781C0-34A3-4151-856E-5222D859DA65}" srcOrd="1" destOrd="0" presId="urn:microsoft.com/office/officeart/2005/8/layout/list1"/>
    <dgm:cxn modelId="{8BFE4B50-CB58-43CB-AE35-42F50BDE5E30}" type="presParOf" srcId="{BD8C8DFC-C7AE-44D1-8859-6845EFA075B5}" destId="{529CA439-1039-4127-B839-BD4E97C6D8A7}" srcOrd="2" destOrd="0" presId="urn:microsoft.com/office/officeart/2005/8/layout/list1"/>
    <dgm:cxn modelId="{1C22D30F-D3A5-49E2-A6DB-6053C4E977B3}" type="presParOf" srcId="{BD8C8DFC-C7AE-44D1-8859-6845EFA075B5}" destId="{5196A423-3CA8-43DC-BD0C-A93FD25EA834}" srcOrd="3" destOrd="0" presId="urn:microsoft.com/office/officeart/2005/8/layout/list1"/>
    <dgm:cxn modelId="{ED328AE9-E0AB-46A8-ABE5-9E15845E972A}" type="presParOf" srcId="{BD8C8DFC-C7AE-44D1-8859-6845EFA075B5}" destId="{B2F783CA-9CEE-4414-9F0F-E52B951BEF16}" srcOrd="4" destOrd="0" presId="urn:microsoft.com/office/officeart/2005/8/layout/list1"/>
    <dgm:cxn modelId="{2F7D19AA-0142-410E-B5B5-1B3992468D00}" type="presParOf" srcId="{B2F783CA-9CEE-4414-9F0F-E52B951BEF16}" destId="{857D91F7-7111-452D-A5E4-8F53A04EED1A}" srcOrd="0" destOrd="0" presId="urn:microsoft.com/office/officeart/2005/8/layout/list1"/>
    <dgm:cxn modelId="{9D60D554-62E4-42B2-8183-3601DBE324C3}" type="presParOf" srcId="{B2F783CA-9CEE-4414-9F0F-E52B951BEF16}" destId="{DE4465DB-2C96-4BDF-8BA6-E7E108DD6989}" srcOrd="1" destOrd="0" presId="urn:microsoft.com/office/officeart/2005/8/layout/list1"/>
    <dgm:cxn modelId="{2ABB5C50-9785-4F7A-A910-F4DE3B01D78F}" type="presParOf" srcId="{BD8C8DFC-C7AE-44D1-8859-6845EFA075B5}" destId="{C60FFD24-857F-4D06-AB54-710A9B23A8A3}" srcOrd="5" destOrd="0" presId="urn:microsoft.com/office/officeart/2005/8/layout/list1"/>
    <dgm:cxn modelId="{3489B860-164B-49C0-A7E7-9BB8C7DB336A}" type="presParOf" srcId="{BD8C8DFC-C7AE-44D1-8859-6845EFA075B5}" destId="{90395C24-291F-4A43-A09F-4CE7ABCA5398}" srcOrd="6" destOrd="0" presId="urn:microsoft.com/office/officeart/2005/8/layout/list1"/>
    <dgm:cxn modelId="{387D5C6D-1C1F-46DD-8595-050758CD0A0E}" type="presParOf" srcId="{BD8C8DFC-C7AE-44D1-8859-6845EFA075B5}" destId="{9A7F8C9E-8C7B-4621-9918-D95E557D39B0}" srcOrd="7" destOrd="0" presId="urn:microsoft.com/office/officeart/2005/8/layout/list1"/>
    <dgm:cxn modelId="{509A036A-118B-41C6-BEDE-363E65872930}" type="presParOf" srcId="{BD8C8DFC-C7AE-44D1-8859-6845EFA075B5}" destId="{05C48BB7-7F9A-4C8C-B9D1-F322183DE34B}" srcOrd="8" destOrd="0" presId="urn:microsoft.com/office/officeart/2005/8/layout/list1"/>
    <dgm:cxn modelId="{3AE0D706-284A-46A5-9841-0A9E6A17C06C}" type="presParOf" srcId="{05C48BB7-7F9A-4C8C-B9D1-F322183DE34B}" destId="{6D234777-A44A-4D7A-AE51-653B8A55026B}" srcOrd="0" destOrd="0" presId="urn:microsoft.com/office/officeart/2005/8/layout/list1"/>
    <dgm:cxn modelId="{BDC0D74E-B048-46B5-812E-E20B7193B2D1}" type="presParOf" srcId="{05C48BB7-7F9A-4C8C-B9D1-F322183DE34B}" destId="{86BB48EB-07E4-42DB-83D9-8EC528C27759}" srcOrd="1" destOrd="0" presId="urn:microsoft.com/office/officeart/2005/8/layout/list1"/>
    <dgm:cxn modelId="{DDCD6B93-8AE7-4D85-8F7C-BD77308A69B0}" type="presParOf" srcId="{BD8C8DFC-C7AE-44D1-8859-6845EFA075B5}" destId="{6263FFEE-11BC-4EC3-8EAB-17488007E6EF}" srcOrd="9" destOrd="0" presId="urn:microsoft.com/office/officeart/2005/8/layout/list1"/>
    <dgm:cxn modelId="{E0EA99FF-DC6D-4C5C-9D4B-64EBE1E3BD3B}" type="presParOf" srcId="{BD8C8DFC-C7AE-44D1-8859-6845EFA075B5}" destId="{06538C17-1CF2-4E9C-9884-27B56E289051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7485B4-C371-433A-AADD-34FE0B11ED92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0590252-2E35-466A-88E3-8CBC006A91A4}">
      <dgm:prSet phldrT="[Текст]"/>
      <dgm:spPr/>
      <dgm:t>
        <a:bodyPr/>
        <a:lstStyle/>
        <a:p>
          <a:r>
            <a:rPr lang="kk-KZ" b="1" smtClean="0"/>
            <a:t>Мемлекет әрбір  баланың аман – сау өсіп, жан – жақты дамуын қамтамасыз етеді;</a:t>
          </a:r>
          <a:endParaRPr lang="en-US" dirty="0"/>
        </a:p>
      </dgm:t>
    </dgm:pt>
    <dgm:pt modelId="{FC68F827-1553-4F94-AC5E-3CB818D9175E}" type="parTrans" cxnId="{0E7F8211-BE1F-4F67-8603-14AC677AB934}">
      <dgm:prSet/>
      <dgm:spPr/>
      <dgm:t>
        <a:bodyPr/>
        <a:lstStyle/>
        <a:p>
          <a:endParaRPr lang="en-US"/>
        </a:p>
      </dgm:t>
    </dgm:pt>
    <dgm:pt modelId="{E7DB9E49-DE59-4BA7-9DBE-4BEDB7F3110F}" type="sibTrans" cxnId="{0E7F8211-BE1F-4F67-8603-14AC677AB934}">
      <dgm:prSet/>
      <dgm:spPr/>
      <dgm:t>
        <a:bodyPr/>
        <a:lstStyle/>
        <a:p>
          <a:endParaRPr lang="en-US"/>
        </a:p>
      </dgm:t>
    </dgm:pt>
    <dgm:pt modelId="{03C8A71F-954B-4ABC-BA43-132900DE75E9}" type="asst">
      <dgm:prSet phldrT="[Текст]"/>
      <dgm:spPr/>
      <dgm:t>
        <a:bodyPr/>
        <a:lstStyle/>
        <a:p>
          <a:r>
            <a:rPr lang="kk-KZ" b="1" smtClean="0"/>
            <a:t>Бала өмірге келе салысымен тіркеуге алынады және өзіне есім мен азаматтық алуға құқылы; </a:t>
          </a:r>
          <a:endParaRPr lang="en-US" dirty="0"/>
        </a:p>
      </dgm:t>
    </dgm:pt>
    <dgm:pt modelId="{EDFC1E64-524C-400C-91A0-B101EE30D023}" type="parTrans" cxnId="{969AA878-BABD-48F1-9E86-F7E4EC2EEA87}">
      <dgm:prSet/>
      <dgm:spPr/>
      <dgm:t>
        <a:bodyPr/>
        <a:lstStyle/>
        <a:p>
          <a:endParaRPr lang="en-US"/>
        </a:p>
      </dgm:t>
    </dgm:pt>
    <dgm:pt modelId="{EBCCEE6B-CD62-4CAF-A2D1-9F16F4DEF94C}" type="sibTrans" cxnId="{969AA878-BABD-48F1-9E86-F7E4EC2EEA87}">
      <dgm:prSet/>
      <dgm:spPr/>
      <dgm:t>
        <a:bodyPr/>
        <a:lstStyle/>
        <a:p>
          <a:endParaRPr lang="en-US"/>
        </a:p>
      </dgm:t>
    </dgm:pt>
    <dgm:pt modelId="{429A42FF-321C-4C60-8170-BD5023FAA808}">
      <dgm:prSet phldrT="[Текст]"/>
      <dgm:spPr/>
      <dgm:t>
        <a:bodyPr/>
        <a:lstStyle/>
        <a:p>
          <a:r>
            <a:rPr lang="kk-KZ" b="1" smtClean="0"/>
            <a:t>Бала өмірге келе салысымен тіркеуге алынады және өзіне есім мен азаматтық алуға құқылы; </a:t>
          </a:r>
          <a:endParaRPr lang="en-US" dirty="0"/>
        </a:p>
      </dgm:t>
    </dgm:pt>
    <dgm:pt modelId="{4FBC4CCB-BA8C-449C-A5C9-0E0E17E213D6}" type="parTrans" cxnId="{E47EAFC0-BDE6-4083-874F-FF9B147209FE}">
      <dgm:prSet/>
      <dgm:spPr/>
      <dgm:t>
        <a:bodyPr/>
        <a:lstStyle/>
        <a:p>
          <a:endParaRPr lang="en-US"/>
        </a:p>
      </dgm:t>
    </dgm:pt>
    <dgm:pt modelId="{4D2B74DC-BE5B-4653-83B0-782F21854A55}" type="sibTrans" cxnId="{E47EAFC0-BDE6-4083-874F-FF9B147209FE}">
      <dgm:prSet/>
      <dgm:spPr/>
      <dgm:t>
        <a:bodyPr/>
        <a:lstStyle/>
        <a:p>
          <a:endParaRPr lang="en-US"/>
        </a:p>
      </dgm:t>
    </dgm:pt>
    <dgm:pt modelId="{F324E624-693E-426E-849F-E4EB03EE2B09}">
      <dgm:prSet phldrT="[Текст]"/>
      <dgm:spPr/>
      <dgm:t>
        <a:bodyPr/>
        <a:lstStyle/>
        <a:p>
          <a:r>
            <a:rPr lang="kk-KZ" b="1" smtClean="0"/>
            <a:t>Бала өмірге келе салысымен тіркеуге алынады және өзіне есім мен азаматтық алуға құқылы; </a:t>
          </a:r>
          <a:endParaRPr lang="en-US" dirty="0"/>
        </a:p>
      </dgm:t>
    </dgm:pt>
    <dgm:pt modelId="{3F79A2E9-C4E8-4E84-BCCF-917F85EA2751}" type="parTrans" cxnId="{6399996F-C0D8-4686-9A0F-0F9F5724E7D8}">
      <dgm:prSet/>
      <dgm:spPr/>
      <dgm:t>
        <a:bodyPr/>
        <a:lstStyle/>
        <a:p>
          <a:endParaRPr lang="en-US"/>
        </a:p>
      </dgm:t>
    </dgm:pt>
    <dgm:pt modelId="{90A94E60-3DDB-4D61-B1AD-1A6CA5E231F8}" type="sibTrans" cxnId="{6399996F-C0D8-4686-9A0F-0F9F5724E7D8}">
      <dgm:prSet/>
      <dgm:spPr/>
      <dgm:t>
        <a:bodyPr/>
        <a:lstStyle/>
        <a:p>
          <a:endParaRPr lang="en-US"/>
        </a:p>
      </dgm:t>
    </dgm:pt>
    <dgm:pt modelId="{8CFDB391-47AA-44A9-885D-2EA45A4F11AF}">
      <dgm:prSet phldrT="[Текст]"/>
      <dgm:spPr/>
      <dgm:t>
        <a:bodyPr/>
        <a:lstStyle/>
        <a:p>
          <a:r>
            <a:rPr lang="kk-KZ" b="1" dirty="0" smtClean="0"/>
            <a:t>Әрбір баланың ой – пікір, ар - ождан және дін еркіндігіне құқығы бар; </a:t>
          </a:r>
          <a:endParaRPr lang="en-US" dirty="0"/>
        </a:p>
      </dgm:t>
    </dgm:pt>
    <dgm:pt modelId="{88AE1B50-EAE6-45F1-8A4B-0A8B7CF1ACDB}" type="parTrans" cxnId="{F7FA8D5B-98CB-4C82-B157-2EC6FA437FBD}">
      <dgm:prSet/>
      <dgm:spPr/>
      <dgm:t>
        <a:bodyPr/>
        <a:lstStyle/>
        <a:p>
          <a:endParaRPr lang="en-US"/>
        </a:p>
      </dgm:t>
    </dgm:pt>
    <dgm:pt modelId="{2B8ED761-9F5E-495A-AE99-8293A2BA9476}" type="sibTrans" cxnId="{F7FA8D5B-98CB-4C82-B157-2EC6FA437FBD}">
      <dgm:prSet/>
      <dgm:spPr/>
      <dgm:t>
        <a:bodyPr/>
        <a:lstStyle/>
        <a:p>
          <a:endParaRPr lang="en-US"/>
        </a:p>
      </dgm:t>
    </dgm:pt>
    <dgm:pt modelId="{BB0BA550-77D0-4949-9B00-FF74C1EB4784}" type="pres">
      <dgm:prSet presAssocID="{DC7485B4-C371-433A-AADD-34FE0B11ED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FB9FF84-5FEA-4BEF-8BAA-85639F418198}" type="pres">
      <dgm:prSet presAssocID="{30590252-2E35-466A-88E3-8CBC006A91A4}" presName="hierRoot1" presStyleCnt="0">
        <dgm:presLayoutVars>
          <dgm:hierBranch val="init"/>
        </dgm:presLayoutVars>
      </dgm:prSet>
      <dgm:spPr/>
    </dgm:pt>
    <dgm:pt modelId="{E08207E8-959B-4940-BDE3-60E6769B0CBA}" type="pres">
      <dgm:prSet presAssocID="{30590252-2E35-466A-88E3-8CBC006A91A4}" presName="rootComposite1" presStyleCnt="0"/>
      <dgm:spPr/>
    </dgm:pt>
    <dgm:pt modelId="{D07E9BBF-CF0F-4F04-8BE2-4474A60E61B2}" type="pres">
      <dgm:prSet presAssocID="{30590252-2E35-466A-88E3-8CBC006A91A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7B801D-59A7-4129-8761-A53FDD0C43AE}" type="pres">
      <dgm:prSet presAssocID="{30590252-2E35-466A-88E3-8CBC006A91A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FD443CA-2762-417B-87E8-DF9618C7ECA7}" type="pres">
      <dgm:prSet presAssocID="{30590252-2E35-466A-88E3-8CBC006A91A4}" presName="hierChild2" presStyleCnt="0"/>
      <dgm:spPr/>
    </dgm:pt>
    <dgm:pt modelId="{EF99885E-99BA-46F1-8F50-A0B8BC330BA6}" type="pres">
      <dgm:prSet presAssocID="{4FBC4CCB-BA8C-449C-A5C9-0E0E17E213D6}" presName="Name37" presStyleLbl="parChTrans1D2" presStyleIdx="0" presStyleCnt="4"/>
      <dgm:spPr/>
      <dgm:t>
        <a:bodyPr/>
        <a:lstStyle/>
        <a:p>
          <a:endParaRPr lang="ru-RU"/>
        </a:p>
      </dgm:t>
    </dgm:pt>
    <dgm:pt modelId="{7690BC30-6B46-4E47-A491-9DA04BEF7F59}" type="pres">
      <dgm:prSet presAssocID="{429A42FF-321C-4C60-8170-BD5023FAA808}" presName="hierRoot2" presStyleCnt="0">
        <dgm:presLayoutVars>
          <dgm:hierBranch val="init"/>
        </dgm:presLayoutVars>
      </dgm:prSet>
      <dgm:spPr/>
    </dgm:pt>
    <dgm:pt modelId="{5660FF7F-DA0F-49CC-9C37-ED061DAF2B88}" type="pres">
      <dgm:prSet presAssocID="{429A42FF-321C-4C60-8170-BD5023FAA808}" presName="rootComposite" presStyleCnt="0"/>
      <dgm:spPr/>
    </dgm:pt>
    <dgm:pt modelId="{A546CFD3-03E7-41E3-B36B-299A93129503}" type="pres">
      <dgm:prSet presAssocID="{429A42FF-321C-4C60-8170-BD5023FAA80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0FFDB0-7D3F-4D21-8BDE-04EC94A7C082}" type="pres">
      <dgm:prSet presAssocID="{429A42FF-321C-4C60-8170-BD5023FAA808}" presName="rootConnector" presStyleLbl="node2" presStyleIdx="0" presStyleCnt="3"/>
      <dgm:spPr/>
      <dgm:t>
        <a:bodyPr/>
        <a:lstStyle/>
        <a:p>
          <a:endParaRPr lang="ru-RU"/>
        </a:p>
      </dgm:t>
    </dgm:pt>
    <dgm:pt modelId="{AB4C69E6-CF2C-407C-BAF7-F822878A331E}" type="pres">
      <dgm:prSet presAssocID="{429A42FF-321C-4C60-8170-BD5023FAA808}" presName="hierChild4" presStyleCnt="0"/>
      <dgm:spPr/>
    </dgm:pt>
    <dgm:pt modelId="{BA085A64-00B2-422B-AC42-D480AE9A964D}" type="pres">
      <dgm:prSet presAssocID="{429A42FF-321C-4C60-8170-BD5023FAA808}" presName="hierChild5" presStyleCnt="0"/>
      <dgm:spPr/>
    </dgm:pt>
    <dgm:pt modelId="{A5AB7E8C-706F-4836-A5EA-E1CBE125B0C7}" type="pres">
      <dgm:prSet presAssocID="{3F79A2E9-C4E8-4E84-BCCF-917F85EA2751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EBBB002-3E75-48DA-B2F4-865904C4C323}" type="pres">
      <dgm:prSet presAssocID="{F324E624-693E-426E-849F-E4EB03EE2B09}" presName="hierRoot2" presStyleCnt="0">
        <dgm:presLayoutVars>
          <dgm:hierBranch val="init"/>
        </dgm:presLayoutVars>
      </dgm:prSet>
      <dgm:spPr/>
    </dgm:pt>
    <dgm:pt modelId="{8EF75229-4F30-46B4-88CC-4603339ACB67}" type="pres">
      <dgm:prSet presAssocID="{F324E624-693E-426E-849F-E4EB03EE2B09}" presName="rootComposite" presStyleCnt="0"/>
      <dgm:spPr/>
    </dgm:pt>
    <dgm:pt modelId="{8D11E967-EBD0-4E75-B145-84DEF06DC630}" type="pres">
      <dgm:prSet presAssocID="{F324E624-693E-426E-849F-E4EB03EE2B0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9AECD6-D17B-4C54-BC42-53FA7B4B2920}" type="pres">
      <dgm:prSet presAssocID="{F324E624-693E-426E-849F-E4EB03EE2B09}" presName="rootConnector" presStyleLbl="node2" presStyleIdx="1" presStyleCnt="3"/>
      <dgm:spPr/>
      <dgm:t>
        <a:bodyPr/>
        <a:lstStyle/>
        <a:p>
          <a:endParaRPr lang="ru-RU"/>
        </a:p>
      </dgm:t>
    </dgm:pt>
    <dgm:pt modelId="{C6D3EB92-1155-4A93-985F-5FEB2EA5D600}" type="pres">
      <dgm:prSet presAssocID="{F324E624-693E-426E-849F-E4EB03EE2B09}" presName="hierChild4" presStyleCnt="0"/>
      <dgm:spPr/>
    </dgm:pt>
    <dgm:pt modelId="{CE579DDE-20F6-4DF7-B603-81B48B117D16}" type="pres">
      <dgm:prSet presAssocID="{F324E624-693E-426E-849F-E4EB03EE2B09}" presName="hierChild5" presStyleCnt="0"/>
      <dgm:spPr/>
    </dgm:pt>
    <dgm:pt modelId="{67FABC2E-4FF7-4F9D-834F-F0D66E8B6E35}" type="pres">
      <dgm:prSet presAssocID="{88AE1B50-EAE6-45F1-8A4B-0A8B7CF1ACDB}" presName="Name37" presStyleLbl="parChTrans1D2" presStyleIdx="2" presStyleCnt="4"/>
      <dgm:spPr/>
      <dgm:t>
        <a:bodyPr/>
        <a:lstStyle/>
        <a:p>
          <a:endParaRPr lang="ru-RU"/>
        </a:p>
      </dgm:t>
    </dgm:pt>
    <dgm:pt modelId="{03E12A71-EF30-4572-9E1D-92BCEB426354}" type="pres">
      <dgm:prSet presAssocID="{8CFDB391-47AA-44A9-885D-2EA45A4F11AF}" presName="hierRoot2" presStyleCnt="0">
        <dgm:presLayoutVars>
          <dgm:hierBranch val="init"/>
        </dgm:presLayoutVars>
      </dgm:prSet>
      <dgm:spPr/>
    </dgm:pt>
    <dgm:pt modelId="{1F882E76-190C-4698-9EE5-2608654AE262}" type="pres">
      <dgm:prSet presAssocID="{8CFDB391-47AA-44A9-885D-2EA45A4F11AF}" presName="rootComposite" presStyleCnt="0"/>
      <dgm:spPr/>
    </dgm:pt>
    <dgm:pt modelId="{C1933547-4672-4331-8D8A-D0ADE48B91F7}" type="pres">
      <dgm:prSet presAssocID="{8CFDB391-47AA-44A9-885D-2EA45A4F11A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BDF330-7829-45E7-B1A2-9B444B60BC0F}" type="pres">
      <dgm:prSet presAssocID="{8CFDB391-47AA-44A9-885D-2EA45A4F11AF}" presName="rootConnector" presStyleLbl="node2" presStyleIdx="2" presStyleCnt="3"/>
      <dgm:spPr/>
      <dgm:t>
        <a:bodyPr/>
        <a:lstStyle/>
        <a:p>
          <a:endParaRPr lang="ru-RU"/>
        </a:p>
      </dgm:t>
    </dgm:pt>
    <dgm:pt modelId="{D90571EE-1B8D-4F80-BD65-63687E39F6A5}" type="pres">
      <dgm:prSet presAssocID="{8CFDB391-47AA-44A9-885D-2EA45A4F11AF}" presName="hierChild4" presStyleCnt="0"/>
      <dgm:spPr/>
    </dgm:pt>
    <dgm:pt modelId="{7DB5DB94-640A-455B-8132-DF95FB649B45}" type="pres">
      <dgm:prSet presAssocID="{8CFDB391-47AA-44A9-885D-2EA45A4F11AF}" presName="hierChild5" presStyleCnt="0"/>
      <dgm:spPr/>
    </dgm:pt>
    <dgm:pt modelId="{767BCA0D-72F8-4B2D-93BD-C92E081CE934}" type="pres">
      <dgm:prSet presAssocID="{30590252-2E35-466A-88E3-8CBC006A91A4}" presName="hierChild3" presStyleCnt="0"/>
      <dgm:spPr/>
    </dgm:pt>
    <dgm:pt modelId="{51BB8BE2-9D05-48F9-AAB9-910DD47A7ABC}" type="pres">
      <dgm:prSet presAssocID="{EDFC1E64-524C-400C-91A0-B101EE30D023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AF6CC5A8-F6E7-4E0A-8EB7-57EAAE3D7782}" type="pres">
      <dgm:prSet presAssocID="{03C8A71F-954B-4ABC-BA43-132900DE75E9}" presName="hierRoot3" presStyleCnt="0">
        <dgm:presLayoutVars>
          <dgm:hierBranch val="init"/>
        </dgm:presLayoutVars>
      </dgm:prSet>
      <dgm:spPr/>
    </dgm:pt>
    <dgm:pt modelId="{7EB3EF57-8803-4AEF-869C-762500BBB5BF}" type="pres">
      <dgm:prSet presAssocID="{03C8A71F-954B-4ABC-BA43-132900DE75E9}" presName="rootComposite3" presStyleCnt="0"/>
      <dgm:spPr/>
    </dgm:pt>
    <dgm:pt modelId="{D372A903-5BA8-45FC-B50B-39AA1BCAF078}" type="pres">
      <dgm:prSet presAssocID="{03C8A71F-954B-4ABC-BA43-132900DE75E9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CEB977-87F3-46C9-9A7C-4F56273215AC}" type="pres">
      <dgm:prSet presAssocID="{03C8A71F-954B-4ABC-BA43-132900DE75E9}" presName="rootConnector3" presStyleLbl="asst1" presStyleIdx="0" presStyleCnt="1"/>
      <dgm:spPr/>
      <dgm:t>
        <a:bodyPr/>
        <a:lstStyle/>
        <a:p>
          <a:endParaRPr lang="ru-RU"/>
        </a:p>
      </dgm:t>
    </dgm:pt>
    <dgm:pt modelId="{829452EB-5DD8-4C21-B9E3-57FE0CA05584}" type="pres">
      <dgm:prSet presAssocID="{03C8A71F-954B-4ABC-BA43-132900DE75E9}" presName="hierChild6" presStyleCnt="0"/>
      <dgm:spPr/>
    </dgm:pt>
    <dgm:pt modelId="{824DDC3C-D5D7-434B-A7D4-63FD26334380}" type="pres">
      <dgm:prSet presAssocID="{03C8A71F-954B-4ABC-BA43-132900DE75E9}" presName="hierChild7" presStyleCnt="0"/>
      <dgm:spPr/>
    </dgm:pt>
  </dgm:ptLst>
  <dgm:cxnLst>
    <dgm:cxn modelId="{A3F73D7A-C4CF-4C9E-9058-E7CBDA51FA42}" type="presOf" srcId="{88AE1B50-EAE6-45F1-8A4B-0A8B7CF1ACDB}" destId="{67FABC2E-4FF7-4F9D-834F-F0D66E8B6E35}" srcOrd="0" destOrd="0" presId="urn:microsoft.com/office/officeart/2005/8/layout/orgChart1"/>
    <dgm:cxn modelId="{969AA878-BABD-48F1-9E86-F7E4EC2EEA87}" srcId="{30590252-2E35-466A-88E3-8CBC006A91A4}" destId="{03C8A71F-954B-4ABC-BA43-132900DE75E9}" srcOrd="0" destOrd="0" parTransId="{EDFC1E64-524C-400C-91A0-B101EE30D023}" sibTransId="{EBCCEE6B-CD62-4CAF-A2D1-9F16F4DEF94C}"/>
    <dgm:cxn modelId="{E47EAFC0-BDE6-4083-874F-FF9B147209FE}" srcId="{30590252-2E35-466A-88E3-8CBC006A91A4}" destId="{429A42FF-321C-4C60-8170-BD5023FAA808}" srcOrd="1" destOrd="0" parTransId="{4FBC4CCB-BA8C-449C-A5C9-0E0E17E213D6}" sibTransId="{4D2B74DC-BE5B-4653-83B0-782F21854A55}"/>
    <dgm:cxn modelId="{30C500ED-1192-42E7-A136-1EC2C3202085}" type="presOf" srcId="{F324E624-693E-426E-849F-E4EB03EE2B09}" destId="{8D11E967-EBD0-4E75-B145-84DEF06DC630}" srcOrd="0" destOrd="0" presId="urn:microsoft.com/office/officeart/2005/8/layout/orgChart1"/>
    <dgm:cxn modelId="{A06DC46F-5F9D-421E-B521-5EFA8B7DDB5D}" type="presOf" srcId="{4FBC4CCB-BA8C-449C-A5C9-0E0E17E213D6}" destId="{EF99885E-99BA-46F1-8F50-A0B8BC330BA6}" srcOrd="0" destOrd="0" presId="urn:microsoft.com/office/officeart/2005/8/layout/orgChart1"/>
    <dgm:cxn modelId="{06F8D0A9-BF99-4235-BD28-7AD122C46B5D}" type="presOf" srcId="{EDFC1E64-524C-400C-91A0-B101EE30D023}" destId="{51BB8BE2-9D05-48F9-AAB9-910DD47A7ABC}" srcOrd="0" destOrd="0" presId="urn:microsoft.com/office/officeart/2005/8/layout/orgChart1"/>
    <dgm:cxn modelId="{D80E3CAF-4B6E-49DB-BB42-195B6DCADCE9}" type="presOf" srcId="{8CFDB391-47AA-44A9-885D-2EA45A4F11AF}" destId="{4CBDF330-7829-45E7-B1A2-9B444B60BC0F}" srcOrd="1" destOrd="0" presId="urn:microsoft.com/office/officeart/2005/8/layout/orgChart1"/>
    <dgm:cxn modelId="{A53D3F9C-B914-4766-B57C-41CC6EA36DCA}" type="presOf" srcId="{30590252-2E35-466A-88E3-8CBC006A91A4}" destId="{D07E9BBF-CF0F-4F04-8BE2-4474A60E61B2}" srcOrd="0" destOrd="0" presId="urn:microsoft.com/office/officeart/2005/8/layout/orgChart1"/>
    <dgm:cxn modelId="{4CC0E964-2140-4956-A83E-9D95C517FBE9}" type="presOf" srcId="{03C8A71F-954B-4ABC-BA43-132900DE75E9}" destId="{A8CEB977-87F3-46C9-9A7C-4F56273215AC}" srcOrd="1" destOrd="0" presId="urn:microsoft.com/office/officeart/2005/8/layout/orgChart1"/>
    <dgm:cxn modelId="{73D53BFA-2455-4FE9-BD43-46B32E80758B}" type="presOf" srcId="{F324E624-693E-426E-849F-E4EB03EE2B09}" destId="{8F9AECD6-D17B-4C54-BC42-53FA7B4B2920}" srcOrd="1" destOrd="0" presId="urn:microsoft.com/office/officeart/2005/8/layout/orgChart1"/>
    <dgm:cxn modelId="{12190EA0-670C-4E8E-A695-F647334D4563}" type="presOf" srcId="{3F79A2E9-C4E8-4E84-BCCF-917F85EA2751}" destId="{A5AB7E8C-706F-4836-A5EA-E1CBE125B0C7}" srcOrd="0" destOrd="0" presId="urn:microsoft.com/office/officeart/2005/8/layout/orgChart1"/>
    <dgm:cxn modelId="{A3094DA6-5B26-49A9-9C4D-BFC47166BFA8}" type="presOf" srcId="{429A42FF-321C-4C60-8170-BD5023FAA808}" destId="{A546CFD3-03E7-41E3-B36B-299A93129503}" srcOrd="0" destOrd="0" presId="urn:microsoft.com/office/officeart/2005/8/layout/orgChart1"/>
    <dgm:cxn modelId="{0E7F8211-BE1F-4F67-8603-14AC677AB934}" srcId="{DC7485B4-C371-433A-AADD-34FE0B11ED92}" destId="{30590252-2E35-466A-88E3-8CBC006A91A4}" srcOrd="0" destOrd="0" parTransId="{FC68F827-1553-4F94-AC5E-3CB818D9175E}" sibTransId="{E7DB9E49-DE59-4BA7-9DBE-4BEDB7F3110F}"/>
    <dgm:cxn modelId="{ADF09E18-23FE-42B2-80FA-951F79A33B12}" type="presOf" srcId="{30590252-2E35-466A-88E3-8CBC006A91A4}" destId="{9B7B801D-59A7-4129-8761-A53FDD0C43AE}" srcOrd="1" destOrd="0" presId="urn:microsoft.com/office/officeart/2005/8/layout/orgChart1"/>
    <dgm:cxn modelId="{54BD39BD-8F74-4412-8099-9E18E5302881}" type="presOf" srcId="{DC7485B4-C371-433A-AADD-34FE0B11ED92}" destId="{BB0BA550-77D0-4949-9B00-FF74C1EB4784}" srcOrd="0" destOrd="0" presId="urn:microsoft.com/office/officeart/2005/8/layout/orgChart1"/>
    <dgm:cxn modelId="{BE2840F4-31E9-4BCC-83D0-E1540412A315}" type="presOf" srcId="{03C8A71F-954B-4ABC-BA43-132900DE75E9}" destId="{D372A903-5BA8-45FC-B50B-39AA1BCAF078}" srcOrd="0" destOrd="0" presId="urn:microsoft.com/office/officeart/2005/8/layout/orgChart1"/>
    <dgm:cxn modelId="{076EDF83-0CB6-4BC0-AF77-2EA3467CB149}" type="presOf" srcId="{429A42FF-321C-4C60-8170-BD5023FAA808}" destId="{420FFDB0-7D3F-4D21-8BDE-04EC94A7C082}" srcOrd="1" destOrd="0" presId="urn:microsoft.com/office/officeart/2005/8/layout/orgChart1"/>
    <dgm:cxn modelId="{6399996F-C0D8-4686-9A0F-0F9F5724E7D8}" srcId="{30590252-2E35-466A-88E3-8CBC006A91A4}" destId="{F324E624-693E-426E-849F-E4EB03EE2B09}" srcOrd="2" destOrd="0" parTransId="{3F79A2E9-C4E8-4E84-BCCF-917F85EA2751}" sibTransId="{90A94E60-3DDB-4D61-B1AD-1A6CA5E231F8}"/>
    <dgm:cxn modelId="{F7FA8D5B-98CB-4C82-B157-2EC6FA437FBD}" srcId="{30590252-2E35-466A-88E3-8CBC006A91A4}" destId="{8CFDB391-47AA-44A9-885D-2EA45A4F11AF}" srcOrd="3" destOrd="0" parTransId="{88AE1B50-EAE6-45F1-8A4B-0A8B7CF1ACDB}" sibTransId="{2B8ED761-9F5E-495A-AE99-8293A2BA9476}"/>
    <dgm:cxn modelId="{DB10BA18-CF3D-474A-B714-95658BA34EE2}" type="presOf" srcId="{8CFDB391-47AA-44A9-885D-2EA45A4F11AF}" destId="{C1933547-4672-4331-8D8A-D0ADE48B91F7}" srcOrd="0" destOrd="0" presId="urn:microsoft.com/office/officeart/2005/8/layout/orgChart1"/>
    <dgm:cxn modelId="{456DDDEB-DA6C-410E-A92D-E5781B917F32}" type="presParOf" srcId="{BB0BA550-77D0-4949-9B00-FF74C1EB4784}" destId="{5FB9FF84-5FEA-4BEF-8BAA-85639F418198}" srcOrd="0" destOrd="0" presId="urn:microsoft.com/office/officeart/2005/8/layout/orgChart1"/>
    <dgm:cxn modelId="{B50FB468-D75D-4466-880D-B89653CF259E}" type="presParOf" srcId="{5FB9FF84-5FEA-4BEF-8BAA-85639F418198}" destId="{E08207E8-959B-4940-BDE3-60E6769B0CBA}" srcOrd="0" destOrd="0" presId="urn:microsoft.com/office/officeart/2005/8/layout/orgChart1"/>
    <dgm:cxn modelId="{BA6D6916-FB89-4053-A214-313B19FAB8E5}" type="presParOf" srcId="{E08207E8-959B-4940-BDE3-60E6769B0CBA}" destId="{D07E9BBF-CF0F-4F04-8BE2-4474A60E61B2}" srcOrd="0" destOrd="0" presId="urn:microsoft.com/office/officeart/2005/8/layout/orgChart1"/>
    <dgm:cxn modelId="{D5768134-4542-48B8-BFC5-8E3B8EFF5A39}" type="presParOf" srcId="{E08207E8-959B-4940-BDE3-60E6769B0CBA}" destId="{9B7B801D-59A7-4129-8761-A53FDD0C43AE}" srcOrd="1" destOrd="0" presId="urn:microsoft.com/office/officeart/2005/8/layout/orgChart1"/>
    <dgm:cxn modelId="{DE4C59D9-C525-42BC-933C-A9573F44801C}" type="presParOf" srcId="{5FB9FF84-5FEA-4BEF-8BAA-85639F418198}" destId="{DFD443CA-2762-417B-87E8-DF9618C7ECA7}" srcOrd="1" destOrd="0" presId="urn:microsoft.com/office/officeart/2005/8/layout/orgChart1"/>
    <dgm:cxn modelId="{7C920522-D149-4812-84C1-0BF71A15837C}" type="presParOf" srcId="{DFD443CA-2762-417B-87E8-DF9618C7ECA7}" destId="{EF99885E-99BA-46F1-8F50-A0B8BC330BA6}" srcOrd="0" destOrd="0" presId="urn:microsoft.com/office/officeart/2005/8/layout/orgChart1"/>
    <dgm:cxn modelId="{C71C157F-E0FD-4D26-88E7-71ABA7739235}" type="presParOf" srcId="{DFD443CA-2762-417B-87E8-DF9618C7ECA7}" destId="{7690BC30-6B46-4E47-A491-9DA04BEF7F59}" srcOrd="1" destOrd="0" presId="urn:microsoft.com/office/officeart/2005/8/layout/orgChart1"/>
    <dgm:cxn modelId="{9C97B47C-4D89-48D3-B981-F1EFF03A7746}" type="presParOf" srcId="{7690BC30-6B46-4E47-A491-9DA04BEF7F59}" destId="{5660FF7F-DA0F-49CC-9C37-ED061DAF2B88}" srcOrd="0" destOrd="0" presId="urn:microsoft.com/office/officeart/2005/8/layout/orgChart1"/>
    <dgm:cxn modelId="{9EC4A4D5-B1D4-48E8-A7BC-23C4675566A0}" type="presParOf" srcId="{5660FF7F-DA0F-49CC-9C37-ED061DAF2B88}" destId="{A546CFD3-03E7-41E3-B36B-299A93129503}" srcOrd="0" destOrd="0" presId="urn:microsoft.com/office/officeart/2005/8/layout/orgChart1"/>
    <dgm:cxn modelId="{353989BE-FCF4-445C-8E4B-66A2F1807ABB}" type="presParOf" srcId="{5660FF7F-DA0F-49CC-9C37-ED061DAF2B88}" destId="{420FFDB0-7D3F-4D21-8BDE-04EC94A7C082}" srcOrd="1" destOrd="0" presId="urn:microsoft.com/office/officeart/2005/8/layout/orgChart1"/>
    <dgm:cxn modelId="{DDAF508B-5501-4A9B-811A-336C716FE161}" type="presParOf" srcId="{7690BC30-6B46-4E47-A491-9DA04BEF7F59}" destId="{AB4C69E6-CF2C-407C-BAF7-F822878A331E}" srcOrd="1" destOrd="0" presId="urn:microsoft.com/office/officeart/2005/8/layout/orgChart1"/>
    <dgm:cxn modelId="{714DDAC7-2372-4916-8E14-008B56FFCF3D}" type="presParOf" srcId="{7690BC30-6B46-4E47-A491-9DA04BEF7F59}" destId="{BA085A64-00B2-422B-AC42-D480AE9A964D}" srcOrd="2" destOrd="0" presId="urn:microsoft.com/office/officeart/2005/8/layout/orgChart1"/>
    <dgm:cxn modelId="{9253F868-CB7B-410A-913E-CFF9C9EA4F77}" type="presParOf" srcId="{DFD443CA-2762-417B-87E8-DF9618C7ECA7}" destId="{A5AB7E8C-706F-4836-A5EA-E1CBE125B0C7}" srcOrd="2" destOrd="0" presId="urn:microsoft.com/office/officeart/2005/8/layout/orgChart1"/>
    <dgm:cxn modelId="{97AE92C6-4281-4C77-9E37-B8955A0DE443}" type="presParOf" srcId="{DFD443CA-2762-417B-87E8-DF9618C7ECA7}" destId="{3EBBB002-3E75-48DA-B2F4-865904C4C323}" srcOrd="3" destOrd="0" presId="urn:microsoft.com/office/officeart/2005/8/layout/orgChart1"/>
    <dgm:cxn modelId="{2B1C9157-F890-4002-95B8-3E0E8F2CEA1A}" type="presParOf" srcId="{3EBBB002-3E75-48DA-B2F4-865904C4C323}" destId="{8EF75229-4F30-46B4-88CC-4603339ACB67}" srcOrd="0" destOrd="0" presId="urn:microsoft.com/office/officeart/2005/8/layout/orgChart1"/>
    <dgm:cxn modelId="{35F0F5F7-78E6-453E-BE8E-AC5B29BEE2B1}" type="presParOf" srcId="{8EF75229-4F30-46B4-88CC-4603339ACB67}" destId="{8D11E967-EBD0-4E75-B145-84DEF06DC630}" srcOrd="0" destOrd="0" presId="urn:microsoft.com/office/officeart/2005/8/layout/orgChart1"/>
    <dgm:cxn modelId="{C414F71A-AC01-4295-980C-A1061F572FC7}" type="presParOf" srcId="{8EF75229-4F30-46B4-88CC-4603339ACB67}" destId="{8F9AECD6-D17B-4C54-BC42-53FA7B4B2920}" srcOrd="1" destOrd="0" presId="urn:microsoft.com/office/officeart/2005/8/layout/orgChart1"/>
    <dgm:cxn modelId="{F32BE6BF-1392-451D-A267-920E2AA3E84C}" type="presParOf" srcId="{3EBBB002-3E75-48DA-B2F4-865904C4C323}" destId="{C6D3EB92-1155-4A93-985F-5FEB2EA5D600}" srcOrd="1" destOrd="0" presId="urn:microsoft.com/office/officeart/2005/8/layout/orgChart1"/>
    <dgm:cxn modelId="{60BFC854-4ED0-40C5-885A-AE45D364FEB9}" type="presParOf" srcId="{3EBBB002-3E75-48DA-B2F4-865904C4C323}" destId="{CE579DDE-20F6-4DF7-B603-81B48B117D16}" srcOrd="2" destOrd="0" presId="urn:microsoft.com/office/officeart/2005/8/layout/orgChart1"/>
    <dgm:cxn modelId="{7B6F58F4-4F37-44C3-8463-F2F0BAE3A5B1}" type="presParOf" srcId="{DFD443CA-2762-417B-87E8-DF9618C7ECA7}" destId="{67FABC2E-4FF7-4F9D-834F-F0D66E8B6E35}" srcOrd="4" destOrd="0" presId="urn:microsoft.com/office/officeart/2005/8/layout/orgChart1"/>
    <dgm:cxn modelId="{9CE783E7-CDF0-4E92-9B14-8D478F4CC176}" type="presParOf" srcId="{DFD443CA-2762-417B-87E8-DF9618C7ECA7}" destId="{03E12A71-EF30-4572-9E1D-92BCEB426354}" srcOrd="5" destOrd="0" presId="urn:microsoft.com/office/officeart/2005/8/layout/orgChart1"/>
    <dgm:cxn modelId="{DFD641C7-89C1-4C97-B72C-7BC248792BE5}" type="presParOf" srcId="{03E12A71-EF30-4572-9E1D-92BCEB426354}" destId="{1F882E76-190C-4698-9EE5-2608654AE262}" srcOrd="0" destOrd="0" presId="urn:microsoft.com/office/officeart/2005/8/layout/orgChart1"/>
    <dgm:cxn modelId="{6C565B81-93DE-46B0-A5D3-6D965E1FAF40}" type="presParOf" srcId="{1F882E76-190C-4698-9EE5-2608654AE262}" destId="{C1933547-4672-4331-8D8A-D0ADE48B91F7}" srcOrd="0" destOrd="0" presId="urn:microsoft.com/office/officeart/2005/8/layout/orgChart1"/>
    <dgm:cxn modelId="{0A2E8369-D01C-4B48-8596-CFD733AB0EF6}" type="presParOf" srcId="{1F882E76-190C-4698-9EE5-2608654AE262}" destId="{4CBDF330-7829-45E7-B1A2-9B444B60BC0F}" srcOrd="1" destOrd="0" presId="urn:microsoft.com/office/officeart/2005/8/layout/orgChart1"/>
    <dgm:cxn modelId="{38992A87-C13E-4F12-8F83-A20EF04128EC}" type="presParOf" srcId="{03E12A71-EF30-4572-9E1D-92BCEB426354}" destId="{D90571EE-1B8D-4F80-BD65-63687E39F6A5}" srcOrd="1" destOrd="0" presId="urn:microsoft.com/office/officeart/2005/8/layout/orgChart1"/>
    <dgm:cxn modelId="{F83619CD-3FE5-4032-A0AD-F8CE791289E4}" type="presParOf" srcId="{03E12A71-EF30-4572-9E1D-92BCEB426354}" destId="{7DB5DB94-640A-455B-8132-DF95FB649B45}" srcOrd="2" destOrd="0" presId="urn:microsoft.com/office/officeart/2005/8/layout/orgChart1"/>
    <dgm:cxn modelId="{4B1384BC-D188-419C-8118-9A4CEE3BF2D6}" type="presParOf" srcId="{5FB9FF84-5FEA-4BEF-8BAA-85639F418198}" destId="{767BCA0D-72F8-4B2D-93BD-C92E081CE934}" srcOrd="2" destOrd="0" presId="urn:microsoft.com/office/officeart/2005/8/layout/orgChart1"/>
    <dgm:cxn modelId="{E31B26D9-1CCA-412F-A5F3-B405B247AC94}" type="presParOf" srcId="{767BCA0D-72F8-4B2D-93BD-C92E081CE934}" destId="{51BB8BE2-9D05-48F9-AAB9-910DD47A7ABC}" srcOrd="0" destOrd="0" presId="urn:microsoft.com/office/officeart/2005/8/layout/orgChart1"/>
    <dgm:cxn modelId="{ECA0FB56-E708-4E54-A734-B7C4E557AF41}" type="presParOf" srcId="{767BCA0D-72F8-4B2D-93BD-C92E081CE934}" destId="{AF6CC5A8-F6E7-4E0A-8EB7-57EAAE3D7782}" srcOrd="1" destOrd="0" presId="urn:microsoft.com/office/officeart/2005/8/layout/orgChart1"/>
    <dgm:cxn modelId="{F814766C-6831-4A25-9DE8-22BA5CA8EC8E}" type="presParOf" srcId="{AF6CC5A8-F6E7-4E0A-8EB7-57EAAE3D7782}" destId="{7EB3EF57-8803-4AEF-869C-762500BBB5BF}" srcOrd="0" destOrd="0" presId="urn:microsoft.com/office/officeart/2005/8/layout/orgChart1"/>
    <dgm:cxn modelId="{1588B63F-3A90-45B9-BC50-0F7D771F906D}" type="presParOf" srcId="{7EB3EF57-8803-4AEF-869C-762500BBB5BF}" destId="{D372A903-5BA8-45FC-B50B-39AA1BCAF078}" srcOrd="0" destOrd="0" presId="urn:microsoft.com/office/officeart/2005/8/layout/orgChart1"/>
    <dgm:cxn modelId="{FB5B0677-1F42-4B47-AD4F-9951BDC144C3}" type="presParOf" srcId="{7EB3EF57-8803-4AEF-869C-762500BBB5BF}" destId="{A8CEB977-87F3-46C9-9A7C-4F56273215AC}" srcOrd="1" destOrd="0" presId="urn:microsoft.com/office/officeart/2005/8/layout/orgChart1"/>
    <dgm:cxn modelId="{0A17C8C3-FCA0-4960-90BF-323849FE9765}" type="presParOf" srcId="{AF6CC5A8-F6E7-4E0A-8EB7-57EAAE3D7782}" destId="{829452EB-5DD8-4C21-B9E3-57FE0CA05584}" srcOrd="1" destOrd="0" presId="urn:microsoft.com/office/officeart/2005/8/layout/orgChart1"/>
    <dgm:cxn modelId="{905BC385-3D9A-4107-9E68-93B5E5C4ADE7}" type="presParOf" srcId="{AF6CC5A8-F6E7-4E0A-8EB7-57EAAE3D7782}" destId="{824DDC3C-D5D7-434B-A7D4-63FD26334380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B868B5-CA0A-4479-87AE-37AEBE7352C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8E6DB839-9181-4233-837E-4F74FB1C87BB}">
      <dgm:prSet phldrT="[Текст]"/>
      <dgm:spPr/>
      <dgm:t>
        <a:bodyPr/>
        <a:lstStyle/>
        <a:p>
          <a:r>
            <a:rPr lang="kk-KZ" b="1" smtClean="0"/>
            <a:t>Әрбір баланың ой – пікір, ар - ождан және дін еркіндігіне құқығы бар; </a:t>
          </a:r>
          <a:endParaRPr lang="en-US" dirty="0"/>
        </a:p>
      </dgm:t>
    </dgm:pt>
    <dgm:pt modelId="{F252EC77-5D5B-464D-9836-D86070E233B8}" type="parTrans" cxnId="{FC32CFB6-E046-46BE-AD15-30E7C4CC0CAC}">
      <dgm:prSet/>
      <dgm:spPr/>
      <dgm:t>
        <a:bodyPr/>
        <a:lstStyle/>
        <a:p>
          <a:endParaRPr lang="en-US"/>
        </a:p>
      </dgm:t>
    </dgm:pt>
    <dgm:pt modelId="{7C816CD3-7CF7-4850-B1E1-5CE7A33BC132}" type="sibTrans" cxnId="{FC32CFB6-E046-46BE-AD15-30E7C4CC0CAC}">
      <dgm:prSet/>
      <dgm:spPr/>
      <dgm:t>
        <a:bodyPr/>
        <a:lstStyle/>
        <a:p>
          <a:endParaRPr lang="en-US"/>
        </a:p>
      </dgm:t>
    </dgm:pt>
    <dgm:pt modelId="{A85A83A8-716C-4E0F-8E2B-64CAE15D42A1}">
      <dgm:prSet phldrT="[Текст]"/>
      <dgm:spPr/>
      <dgm:t>
        <a:bodyPr/>
        <a:lstStyle/>
        <a:p>
          <a:r>
            <a:rPr lang="kk-KZ" b="1" smtClean="0"/>
            <a:t> Бала өз ойын еркін айтуға құқылы. </a:t>
          </a:r>
          <a:endParaRPr lang="en-US" dirty="0"/>
        </a:p>
      </dgm:t>
    </dgm:pt>
    <dgm:pt modelId="{F18EEFE0-4EB4-4288-B26E-E5C54CD83065}" type="parTrans" cxnId="{5ABC99D9-EB11-4B7E-BFEA-88CB9C5D2DEE}">
      <dgm:prSet/>
      <dgm:spPr/>
      <dgm:t>
        <a:bodyPr/>
        <a:lstStyle/>
        <a:p>
          <a:endParaRPr lang="en-US"/>
        </a:p>
      </dgm:t>
    </dgm:pt>
    <dgm:pt modelId="{55273521-E8E4-42C4-AFDC-28AF70DCBC9C}" type="sibTrans" cxnId="{5ABC99D9-EB11-4B7E-BFEA-88CB9C5D2DEE}">
      <dgm:prSet/>
      <dgm:spPr/>
      <dgm:t>
        <a:bodyPr/>
        <a:lstStyle/>
        <a:p>
          <a:endParaRPr lang="en-US"/>
        </a:p>
      </dgm:t>
    </dgm:pt>
    <dgm:pt modelId="{0BE2CF3B-F8D9-4414-9432-6AB42D3FF7B0}">
      <dgm:prSet phldrT="[Текст]"/>
      <dgm:spPr/>
      <dgm:t>
        <a:bodyPr/>
        <a:lstStyle/>
        <a:p>
          <a:r>
            <a:rPr lang="kk-KZ" b="1" smtClean="0"/>
            <a:t>Бала денсаулығын сақтауға, емделуге құқылы;</a:t>
          </a:r>
          <a:endParaRPr lang="en-US" dirty="0"/>
        </a:p>
      </dgm:t>
    </dgm:pt>
    <dgm:pt modelId="{C58BA2F3-1AB1-4FDB-B9AC-DC4D6B599E17}" type="parTrans" cxnId="{E19B6219-A59C-4220-9958-5D50A972DEC0}">
      <dgm:prSet/>
      <dgm:spPr/>
      <dgm:t>
        <a:bodyPr/>
        <a:lstStyle/>
        <a:p>
          <a:endParaRPr lang="en-US"/>
        </a:p>
      </dgm:t>
    </dgm:pt>
    <dgm:pt modelId="{CA4F4EDD-9E29-42C3-B195-FA57EF5D833B}" type="sibTrans" cxnId="{E19B6219-A59C-4220-9958-5D50A972DEC0}">
      <dgm:prSet/>
      <dgm:spPr/>
      <dgm:t>
        <a:bodyPr/>
        <a:lstStyle/>
        <a:p>
          <a:endParaRPr lang="en-US"/>
        </a:p>
      </dgm:t>
    </dgm:pt>
    <dgm:pt modelId="{8153AF25-49B9-42CF-B18A-704B1AD71A19}">
      <dgm:prSet phldrT="[Текст]"/>
      <dgm:spPr/>
      <dgm:t>
        <a:bodyPr/>
        <a:lstStyle/>
        <a:p>
          <a:r>
            <a:rPr lang="kk-KZ" b="1" smtClean="0"/>
            <a:t>Әрбір бала өз отбасында, ата – анасымен бірге өмір сүруге құқылы; </a:t>
          </a:r>
          <a:endParaRPr lang="en-US" dirty="0"/>
        </a:p>
      </dgm:t>
    </dgm:pt>
    <dgm:pt modelId="{204ED455-30DE-453F-8112-C1B96BD34C7D}" type="parTrans" cxnId="{BDA981FC-DCC0-4F47-9158-1EA40AD5864A}">
      <dgm:prSet/>
      <dgm:spPr/>
      <dgm:t>
        <a:bodyPr/>
        <a:lstStyle/>
        <a:p>
          <a:endParaRPr lang="en-US"/>
        </a:p>
      </dgm:t>
    </dgm:pt>
    <dgm:pt modelId="{857E1780-CC42-4DDC-B26D-31F39AF85FA9}" type="sibTrans" cxnId="{BDA981FC-DCC0-4F47-9158-1EA40AD5864A}">
      <dgm:prSet/>
      <dgm:spPr/>
      <dgm:t>
        <a:bodyPr/>
        <a:lstStyle/>
        <a:p>
          <a:endParaRPr lang="en-US"/>
        </a:p>
      </dgm:t>
    </dgm:pt>
    <dgm:pt modelId="{40030D4C-6E8F-405B-AE27-1BE6D3F262B0}" type="pres">
      <dgm:prSet presAssocID="{6AB868B5-CA0A-4479-87AE-37AEBE7352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D5C791F-C34E-4934-B0A8-D9DF30842C9F}" type="pres">
      <dgm:prSet presAssocID="{8E6DB839-9181-4233-837E-4F74FB1C87BB}" presName="hierRoot1" presStyleCnt="0"/>
      <dgm:spPr/>
    </dgm:pt>
    <dgm:pt modelId="{8E3FABD9-E4ED-4266-9A5E-3AE19D75E456}" type="pres">
      <dgm:prSet presAssocID="{8E6DB839-9181-4233-837E-4F74FB1C87BB}" presName="composite" presStyleCnt="0"/>
      <dgm:spPr/>
    </dgm:pt>
    <dgm:pt modelId="{6DCA6E32-6EF9-4112-A955-7436F10226C8}" type="pres">
      <dgm:prSet presAssocID="{8E6DB839-9181-4233-837E-4F74FB1C87BB}" presName="background" presStyleLbl="node0" presStyleIdx="0" presStyleCnt="1"/>
      <dgm:spPr/>
    </dgm:pt>
    <dgm:pt modelId="{2D0FC2D2-7D2F-4E51-8EFD-2F5920534121}" type="pres">
      <dgm:prSet presAssocID="{8E6DB839-9181-4233-837E-4F74FB1C87B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739381-C866-4CAD-977F-FCD4A93603FC}" type="pres">
      <dgm:prSet presAssocID="{8E6DB839-9181-4233-837E-4F74FB1C87BB}" presName="hierChild2" presStyleCnt="0"/>
      <dgm:spPr/>
    </dgm:pt>
    <dgm:pt modelId="{B6082932-68D7-45EF-A4A9-F6B3560CD3BF}" type="pres">
      <dgm:prSet presAssocID="{F18EEFE0-4EB4-4288-B26E-E5C54CD83065}" presName="Name10" presStyleLbl="parChTrans1D2" presStyleIdx="0" presStyleCnt="1"/>
      <dgm:spPr/>
      <dgm:t>
        <a:bodyPr/>
        <a:lstStyle/>
        <a:p>
          <a:endParaRPr lang="ru-RU"/>
        </a:p>
      </dgm:t>
    </dgm:pt>
    <dgm:pt modelId="{793003B4-327D-44F6-89F8-47973D0D8E79}" type="pres">
      <dgm:prSet presAssocID="{A85A83A8-716C-4E0F-8E2B-64CAE15D42A1}" presName="hierRoot2" presStyleCnt="0"/>
      <dgm:spPr/>
    </dgm:pt>
    <dgm:pt modelId="{87D6DFD0-1647-4066-A361-842B60868597}" type="pres">
      <dgm:prSet presAssocID="{A85A83A8-716C-4E0F-8E2B-64CAE15D42A1}" presName="composite2" presStyleCnt="0"/>
      <dgm:spPr/>
    </dgm:pt>
    <dgm:pt modelId="{1C0511F2-F54C-4317-BDE5-2366B84F327B}" type="pres">
      <dgm:prSet presAssocID="{A85A83A8-716C-4E0F-8E2B-64CAE15D42A1}" presName="background2" presStyleLbl="node2" presStyleIdx="0" presStyleCnt="1"/>
      <dgm:spPr/>
    </dgm:pt>
    <dgm:pt modelId="{A8CED4C6-83ED-4285-9C34-D50F88FC9433}" type="pres">
      <dgm:prSet presAssocID="{A85A83A8-716C-4E0F-8E2B-64CAE15D42A1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2C97A1-293B-408B-BB1D-13F1A9A79A26}" type="pres">
      <dgm:prSet presAssocID="{A85A83A8-716C-4E0F-8E2B-64CAE15D42A1}" presName="hierChild3" presStyleCnt="0"/>
      <dgm:spPr/>
    </dgm:pt>
    <dgm:pt modelId="{A084FC3E-C47E-44C3-A081-FFAECE85F055}" type="pres">
      <dgm:prSet presAssocID="{C58BA2F3-1AB1-4FDB-B9AC-DC4D6B599E17}" presName="Name17" presStyleLbl="parChTrans1D3" presStyleIdx="0" presStyleCnt="2"/>
      <dgm:spPr/>
      <dgm:t>
        <a:bodyPr/>
        <a:lstStyle/>
        <a:p>
          <a:endParaRPr lang="ru-RU"/>
        </a:p>
      </dgm:t>
    </dgm:pt>
    <dgm:pt modelId="{0A33E0BB-EBE4-4EBB-BFB8-1F541117CBBD}" type="pres">
      <dgm:prSet presAssocID="{0BE2CF3B-F8D9-4414-9432-6AB42D3FF7B0}" presName="hierRoot3" presStyleCnt="0"/>
      <dgm:spPr/>
    </dgm:pt>
    <dgm:pt modelId="{91B96FBD-625D-49C8-A17C-3C528071C4C6}" type="pres">
      <dgm:prSet presAssocID="{0BE2CF3B-F8D9-4414-9432-6AB42D3FF7B0}" presName="composite3" presStyleCnt="0"/>
      <dgm:spPr/>
    </dgm:pt>
    <dgm:pt modelId="{6594F865-C799-4C3B-89A7-AB4475D78576}" type="pres">
      <dgm:prSet presAssocID="{0BE2CF3B-F8D9-4414-9432-6AB42D3FF7B0}" presName="background3" presStyleLbl="node3" presStyleIdx="0" presStyleCnt="2"/>
      <dgm:spPr/>
    </dgm:pt>
    <dgm:pt modelId="{BF73AAE7-96AF-4EA9-89FC-CBF36798BF03}" type="pres">
      <dgm:prSet presAssocID="{0BE2CF3B-F8D9-4414-9432-6AB42D3FF7B0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5BA50B-32B5-4EEF-98D7-F89183E6D87B}" type="pres">
      <dgm:prSet presAssocID="{0BE2CF3B-F8D9-4414-9432-6AB42D3FF7B0}" presName="hierChild4" presStyleCnt="0"/>
      <dgm:spPr/>
    </dgm:pt>
    <dgm:pt modelId="{8BB5013A-B1AD-48A5-A284-0ADB275D0998}" type="pres">
      <dgm:prSet presAssocID="{204ED455-30DE-453F-8112-C1B96BD34C7D}" presName="Name17" presStyleLbl="parChTrans1D3" presStyleIdx="1" presStyleCnt="2"/>
      <dgm:spPr/>
      <dgm:t>
        <a:bodyPr/>
        <a:lstStyle/>
        <a:p>
          <a:endParaRPr lang="ru-RU"/>
        </a:p>
      </dgm:t>
    </dgm:pt>
    <dgm:pt modelId="{F2FA6A27-1385-4266-85BF-3EE7B54B314F}" type="pres">
      <dgm:prSet presAssocID="{8153AF25-49B9-42CF-B18A-704B1AD71A19}" presName="hierRoot3" presStyleCnt="0"/>
      <dgm:spPr/>
    </dgm:pt>
    <dgm:pt modelId="{4CEC4632-B005-44C4-8B74-9BC9F353BDBE}" type="pres">
      <dgm:prSet presAssocID="{8153AF25-49B9-42CF-B18A-704B1AD71A19}" presName="composite3" presStyleCnt="0"/>
      <dgm:spPr/>
    </dgm:pt>
    <dgm:pt modelId="{168E5ADC-B40B-4051-AE37-613A28300DA5}" type="pres">
      <dgm:prSet presAssocID="{8153AF25-49B9-42CF-B18A-704B1AD71A19}" presName="background3" presStyleLbl="node3" presStyleIdx="1" presStyleCnt="2"/>
      <dgm:spPr/>
    </dgm:pt>
    <dgm:pt modelId="{044E2D26-AE30-48DF-A77B-6BBE46DDEBCF}" type="pres">
      <dgm:prSet presAssocID="{8153AF25-49B9-42CF-B18A-704B1AD71A19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0A5B8A-3C50-4151-A5A6-10DD2C3C1FF3}" type="pres">
      <dgm:prSet presAssocID="{8153AF25-49B9-42CF-B18A-704B1AD71A19}" presName="hierChild4" presStyleCnt="0"/>
      <dgm:spPr/>
    </dgm:pt>
  </dgm:ptLst>
  <dgm:cxnLst>
    <dgm:cxn modelId="{4F3F0067-D8D3-4C46-B18A-86DF137A03E6}" type="presOf" srcId="{A85A83A8-716C-4E0F-8E2B-64CAE15D42A1}" destId="{A8CED4C6-83ED-4285-9C34-D50F88FC9433}" srcOrd="0" destOrd="0" presId="urn:microsoft.com/office/officeart/2005/8/layout/hierarchy1"/>
    <dgm:cxn modelId="{6DAB5A3F-AEC1-4140-A8F7-443B720E6D39}" type="presOf" srcId="{C58BA2F3-1AB1-4FDB-B9AC-DC4D6B599E17}" destId="{A084FC3E-C47E-44C3-A081-FFAECE85F055}" srcOrd="0" destOrd="0" presId="urn:microsoft.com/office/officeart/2005/8/layout/hierarchy1"/>
    <dgm:cxn modelId="{0DC1D0BE-8681-4FD6-A5CB-A31227E5C084}" type="presOf" srcId="{F18EEFE0-4EB4-4288-B26E-E5C54CD83065}" destId="{B6082932-68D7-45EF-A4A9-F6B3560CD3BF}" srcOrd="0" destOrd="0" presId="urn:microsoft.com/office/officeart/2005/8/layout/hierarchy1"/>
    <dgm:cxn modelId="{FC32CFB6-E046-46BE-AD15-30E7C4CC0CAC}" srcId="{6AB868B5-CA0A-4479-87AE-37AEBE7352C8}" destId="{8E6DB839-9181-4233-837E-4F74FB1C87BB}" srcOrd="0" destOrd="0" parTransId="{F252EC77-5D5B-464D-9836-D86070E233B8}" sibTransId="{7C816CD3-7CF7-4850-B1E1-5CE7A33BC132}"/>
    <dgm:cxn modelId="{5ABC99D9-EB11-4B7E-BFEA-88CB9C5D2DEE}" srcId="{8E6DB839-9181-4233-837E-4F74FB1C87BB}" destId="{A85A83A8-716C-4E0F-8E2B-64CAE15D42A1}" srcOrd="0" destOrd="0" parTransId="{F18EEFE0-4EB4-4288-B26E-E5C54CD83065}" sibTransId="{55273521-E8E4-42C4-AFDC-28AF70DCBC9C}"/>
    <dgm:cxn modelId="{565EF5C4-9CC0-451F-B9CA-85EF3EC4EC2C}" type="presOf" srcId="{0BE2CF3B-F8D9-4414-9432-6AB42D3FF7B0}" destId="{BF73AAE7-96AF-4EA9-89FC-CBF36798BF03}" srcOrd="0" destOrd="0" presId="urn:microsoft.com/office/officeart/2005/8/layout/hierarchy1"/>
    <dgm:cxn modelId="{E19B6219-A59C-4220-9958-5D50A972DEC0}" srcId="{A85A83A8-716C-4E0F-8E2B-64CAE15D42A1}" destId="{0BE2CF3B-F8D9-4414-9432-6AB42D3FF7B0}" srcOrd="0" destOrd="0" parTransId="{C58BA2F3-1AB1-4FDB-B9AC-DC4D6B599E17}" sibTransId="{CA4F4EDD-9E29-42C3-B195-FA57EF5D833B}"/>
    <dgm:cxn modelId="{BDA981FC-DCC0-4F47-9158-1EA40AD5864A}" srcId="{A85A83A8-716C-4E0F-8E2B-64CAE15D42A1}" destId="{8153AF25-49B9-42CF-B18A-704B1AD71A19}" srcOrd="1" destOrd="0" parTransId="{204ED455-30DE-453F-8112-C1B96BD34C7D}" sibTransId="{857E1780-CC42-4DDC-B26D-31F39AF85FA9}"/>
    <dgm:cxn modelId="{54A444AD-99B6-4C2B-BC9D-DB98A1611BC9}" type="presOf" srcId="{6AB868B5-CA0A-4479-87AE-37AEBE7352C8}" destId="{40030D4C-6E8F-405B-AE27-1BE6D3F262B0}" srcOrd="0" destOrd="0" presId="urn:microsoft.com/office/officeart/2005/8/layout/hierarchy1"/>
    <dgm:cxn modelId="{99806D09-2EA6-419F-8218-01875A157F12}" type="presOf" srcId="{204ED455-30DE-453F-8112-C1B96BD34C7D}" destId="{8BB5013A-B1AD-48A5-A284-0ADB275D0998}" srcOrd="0" destOrd="0" presId="urn:microsoft.com/office/officeart/2005/8/layout/hierarchy1"/>
    <dgm:cxn modelId="{F51E9EB4-4942-4E19-832B-CB883E12476D}" type="presOf" srcId="{8153AF25-49B9-42CF-B18A-704B1AD71A19}" destId="{044E2D26-AE30-48DF-A77B-6BBE46DDEBCF}" srcOrd="0" destOrd="0" presId="urn:microsoft.com/office/officeart/2005/8/layout/hierarchy1"/>
    <dgm:cxn modelId="{02A150C5-DF1B-474A-8356-34ED90658740}" type="presOf" srcId="{8E6DB839-9181-4233-837E-4F74FB1C87BB}" destId="{2D0FC2D2-7D2F-4E51-8EFD-2F5920534121}" srcOrd="0" destOrd="0" presId="urn:microsoft.com/office/officeart/2005/8/layout/hierarchy1"/>
    <dgm:cxn modelId="{040705B6-ECFE-44E1-B26A-BD3806E01340}" type="presParOf" srcId="{40030D4C-6E8F-405B-AE27-1BE6D3F262B0}" destId="{9D5C791F-C34E-4934-B0A8-D9DF30842C9F}" srcOrd="0" destOrd="0" presId="urn:microsoft.com/office/officeart/2005/8/layout/hierarchy1"/>
    <dgm:cxn modelId="{7E59FC04-4875-4615-B47A-4DA06F084F72}" type="presParOf" srcId="{9D5C791F-C34E-4934-B0A8-D9DF30842C9F}" destId="{8E3FABD9-E4ED-4266-9A5E-3AE19D75E456}" srcOrd="0" destOrd="0" presId="urn:microsoft.com/office/officeart/2005/8/layout/hierarchy1"/>
    <dgm:cxn modelId="{1BE2913F-142C-4012-BD52-6A75E862C220}" type="presParOf" srcId="{8E3FABD9-E4ED-4266-9A5E-3AE19D75E456}" destId="{6DCA6E32-6EF9-4112-A955-7436F10226C8}" srcOrd="0" destOrd="0" presId="urn:microsoft.com/office/officeart/2005/8/layout/hierarchy1"/>
    <dgm:cxn modelId="{0C063324-B4B5-4DCA-A87A-6BA92234BDCC}" type="presParOf" srcId="{8E3FABD9-E4ED-4266-9A5E-3AE19D75E456}" destId="{2D0FC2D2-7D2F-4E51-8EFD-2F5920534121}" srcOrd="1" destOrd="0" presId="urn:microsoft.com/office/officeart/2005/8/layout/hierarchy1"/>
    <dgm:cxn modelId="{36B6D6EF-89D2-4027-B2E6-6DCCF38EC2AB}" type="presParOf" srcId="{9D5C791F-C34E-4934-B0A8-D9DF30842C9F}" destId="{10739381-C866-4CAD-977F-FCD4A93603FC}" srcOrd="1" destOrd="0" presId="urn:microsoft.com/office/officeart/2005/8/layout/hierarchy1"/>
    <dgm:cxn modelId="{6B4E9DDA-A119-4EAD-990A-B2288D7AB893}" type="presParOf" srcId="{10739381-C866-4CAD-977F-FCD4A93603FC}" destId="{B6082932-68D7-45EF-A4A9-F6B3560CD3BF}" srcOrd="0" destOrd="0" presId="urn:microsoft.com/office/officeart/2005/8/layout/hierarchy1"/>
    <dgm:cxn modelId="{498AAE71-D8A2-42D6-80E4-7818C68F86EA}" type="presParOf" srcId="{10739381-C866-4CAD-977F-FCD4A93603FC}" destId="{793003B4-327D-44F6-89F8-47973D0D8E79}" srcOrd="1" destOrd="0" presId="urn:microsoft.com/office/officeart/2005/8/layout/hierarchy1"/>
    <dgm:cxn modelId="{47CF40B5-3D90-4B7F-AF1B-236F0C87AC6F}" type="presParOf" srcId="{793003B4-327D-44F6-89F8-47973D0D8E79}" destId="{87D6DFD0-1647-4066-A361-842B60868597}" srcOrd="0" destOrd="0" presId="urn:microsoft.com/office/officeart/2005/8/layout/hierarchy1"/>
    <dgm:cxn modelId="{3787EF48-29E1-4079-9A53-0285D320F3B7}" type="presParOf" srcId="{87D6DFD0-1647-4066-A361-842B60868597}" destId="{1C0511F2-F54C-4317-BDE5-2366B84F327B}" srcOrd="0" destOrd="0" presId="urn:microsoft.com/office/officeart/2005/8/layout/hierarchy1"/>
    <dgm:cxn modelId="{CCFE9ACD-B349-4766-A005-E525C5739EF8}" type="presParOf" srcId="{87D6DFD0-1647-4066-A361-842B60868597}" destId="{A8CED4C6-83ED-4285-9C34-D50F88FC9433}" srcOrd="1" destOrd="0" presId="urn:microsoft.com/office/officeart/2005/8/layout/hierarchy1"/>
    <dgm:cxn modelId="{DA277F46-1F48-479E-A5C7-362A2E31B764}" type="presParOf" srcId="{793003B4-327D-44F6-89F8-47973D0D8E79}" destId="{2A2C97A1-293B-408B-BB1D-13F1A9A79A26}" srcOrd="1" destOrd="0" presId="urn:microsoft.com/office/officeart/2005/8/layout/hierarchy1"/>
    <dgm:cxn modelId="{0663FF80-38FC-4204-811A-C522D5A643CA}" type="presParOf" srcId="{2A2C97A1-293B-408B-BB1D-13F1A9A79A26}" destId="{A084FC3E-C47E-44C3-A081-FFAECE85F055}" srcOrd="0" destOrd="0" presId="urn:microsoft.com/office/officeart/2005/8/layout/hierarchy1"/>
    <dgm:cxn modelId="{5EA001A8-C098-465F-9DD8-5EC021B8E334}" type="presParOf" srcId="{2A2C97A1-293B-408B-BB1D-13F1A9A79A26}" destId="{0A33E0BB-EBE4-4EBB-BFB8-1F541117CBBD}" srcOrd="1" destOrd="0" presId="urn:microsoft.com/office/officeart/2005/8/layout/hierarchy1"/>
    <dgm:cxn modelId="{D8421572-90A4-4A60-BC5F-FD831A8AB7F5}" type="presParOf" srcId="{0A33E0BB-EBE4-4EBB-BFB8-1F541117CBBD}" destId="{91B96FBD-625D-49C8-A17C-3C528071C4C6}" srcOrd="0" destOrd="0" presId="urn:microsoft.com/office/officeart/2005/8/layout/hierarchy1"/>
    <dgm:cxn modelId="{27F824E7-A095-423D-86A2-DDD675CB5651}" type="presParOf" srcId="{91B96FBD-625D-49C8-A17C-3C528071C4C6}" destId="{6594F865-C799-4C3B-89A7-AB4475D78576}" srcOrd="0" destOrd="0" presId="urn:microsoft.com/office/officeart/2005/8/layout/hierarchy1"/>
    <dgm:cxn modelId="{955B6E72-1654-4FE7-B453-19744E477AEC}" type="presParOf" srcId="{91B96FBD-625D-49C8-A17C-3C528071C4C6}" destId="{BF73AAE7-96AF-4EA9-89FC-CBF36798BF03}" srcOrd="1" destOrd="0" presId="urn:microsoft.com/office/officeart/2005/8/layout/hierarchy1"/>
    <dgm:cxn modelId="{9B2FF1DF-4998-44E2-8861-6CE275D141E3}" type="presParOf" srcId="{0A33E0BB-EBE4-4EBB-BFB8-1F541117CBBD}" destId="{075BA50B-32B5-4EEF-98D7-F89183E6D87B}" srcOrd="1" destOrd="0" presId="urn:microsoft.com/office/officeart/2005/8/layout/hierarchy1"/>
    <dgm:cxn modelId="{994C5072-4BA5-40E4-8996-4689D5F24C93}" type="presParOf" srcId="{2A2C97A1-293B-408B-BB1D-13F1A9A79A26}" destId="{8BB5013A-B1AD-48A5-A284-0ADB275D0998}" srcOrd="2" destOrd="0" presId="urn:microsoft.com/office/officeart/2005/8/layout/hierarchy1"/>
    <dgm:cxn modelId="{E5106BD4-3036-4595-9D7F-79A1CC4903A3}" type="presParOf" srcId="{2A2C97A1-293B-408B-BB1D-13F1A9A79A26}" destId="{F2FA6A27-1385-4266-85BF-3EE7B54B314F}" srcOrd="3" destOrd="0" presId="urn:microsoft.com/office/officeart/2005/8/layout/hierarchy1"/>
    <dgm:cxn modelId="{F66BFE4F-F743-4552-8629-A6746EB257B0}" type="presParOf" srcId="{F2FA6A27-1385-4266-85BF-3EE7B54B314F}" destId="{4CEC4632-B005-44C4-8B74-9BC9F353BDBE}" srcOrd="0" destOrd="0" presId="urn:microsoft.com/office/officeart/2005/8/layout/hierarchy1"/>
    <dgm:cxn modelId="{BDB09F32-D44A-44DB-A1DF-19C7E73CE109}" type="presParOf" srcId="{4CEC4632-B005-44C4-8B74-9BC9F353BDBE}" destId="{168E5ADC-B40B-4051-AE37-613A28300DA5}" srcOrd="0" destOrd="0" presId="urn:microsoft.com/office/officeart/2005/8/layout/hierarchy1"/>
    <dgm:cxn modelId="{21DEA832-6918-435F-A02A-4E76A258B9FA}" type="presParOf" srcId="{4CEC4632-B005-44C4-8B74-9BC9F353BDBE}" destId="{044E2D26-AE30-48DF-A77B-6BBE46DDEBCF}" srcOrd="1" destOrd="0" presId="urn:microsoft.com/office/officeart/2005/8/layout/hierarchy1"/>
    <dgm:cxn modelId="{1B397151-52E2-4EBB-AD13-98ABE5D5484D}" type="presParOf" srcId="{F2FA6A27-1385-4266-85BF-3EE7B54B314F}" destId="{340A5B8A-3C50-4151-A5A6-10DD2C3C1FF3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ÐÐ°ÑÑÐ¸Ð½ÐºÐ¸ Ð¿Ð¾ Ð·Ð°Ð¿ÑÐ¾ÑÑ ÑÐ¾Ð½ Ð´Ð»Ñ ÑÐ»Ð°Ð¹Ð´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</p:spPr>
      </p:pic>
      <p:pic>
        <p:nvPicPr>
          <p:cNvPr id="1028" name="Picture 4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28662" y="428604"/>
            <a:ext cx="735278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БАЛА ҚҰҚЫҚТАРЫ ТУРАЛЫ КОНВЕНЦИЯ</a:t>
            </a:r>
          </a:p>
          <a:p>
            <a:pPr algn="ctr"/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1989 жылғы 20 қарашада </a:t>
            </a:r>
          </a:p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Біріккен Ұлттар Ұйымының </a:t>
            </a:r>
          </a:p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Бас Ассамблеясы қабылдады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4095750"/>
            <a:ext cx="1785937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8" descr="http://cs622521.vk.me/v622521639/47364/psrO4nx0D6w.jpg"/>
          <p:cNvPicPr>
            <a:picLocks noChangeAspect="1" noChangeArrowheads="1"/>
          </p:cNvPicPr>
          <p:nvPr/>
        </p:nvPicPr>
        <p:blipFill>
          <a:blip r:embed="rId3"/>
          <a:srcRect l="7408" t="1801" r="7407"/>
          <a:stretch>
            <a:fillRect/>
          </a:stretch>
        </p:blipFill>
        <p:spPr bwMode="auto">
          <a:xfrm>
            <a:off x="6858000" y="4071938"/>
            <a:ext cx="16430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1" descr="http://er.semgu.kz/ebooks/ebook_346/img/Cov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4143375"/>
            <a:ext cx="17145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14"/>
          <p:cNvSpPr>
            <a:spLocks noChangeArrowheads="1"/>
          </p:cNvSpPr>
          <p:nvPr/>
        </p:nvSpPr>
        <p:spPr bwMode="auto">
          <a:xfrm>
            <a:off x="214313" y="857250"/>
            <a:ext cx="87153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Құқық </a:t>
            </a:r>
            <a:r>
              <a:rPr lang="kk-KZ" sz="1600" b="1" dirty="0">
                <a:solidFill>
                  <a:srgbClr val="002060"/>
                </a:solidFill>
                <a:cs typeface="Calibri" pitchFamily="34" charset="0"/>
              </a:rPr>
              <a:t>–</a:t>
            </a:r>
            <a:r>
              <a:rPr lang="kk-KZ" sz="1600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 мемлекет тарапынан, болмаса тиісті қаулы, заңмен</a:t>
            </a:r>
          </a:p>
          <a:p>
            <a:pPr eaLnBrk="0" hangingPunct="0"/>
            <a:r>
              <a:rPr lang="kk-KZ" sz="1600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 әрбір адамға берілген ерік, бостандық. </a:t>
            </a:r>
            <a:endParaRPr lang="ru-RU" sz="1600" dirty="0">
              <a:solidFill>
                <a:srgbClr val="002060"/>
              </a:solidFill>
            </a:endParaRPr>
          </a:p>
          <a:p>
            <a:pPr eaLnBrk="0" hangingPunct="0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Конституция </a:t>
            </a:r>
            <a:r>
              <a:rPr lang="kk-KZ" sz="1600" b="1" dirty="0">
                <a:solidFill>
                  <a:srgbClr val="002060"/>
                </a:solidFill>
                <a:cs typeface="Calibri" pitchFamily="34" charset="0"/>
              </a:rPr>
              <a:t>–</a:t>
            </a:r>
            <a:r>
              <a:rPr lang="kk-KZ" sz="1600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 бұл Қазақстан Республикасында тұратын барлық азаматтардың құқықтары мен міндеттері белгіленген құжат.</a:t>
            </a:r>
            <a:endParaRPr lang="ru-RU" sz="1600" dirty="0">
              <a:solidFill>
                <a:srgbClr val="002060"/>
              </a:solidFill>
            </a:endParaRPr>
          </a:p>
          <a:p>
            <a:pPr eaLnBrk="0" hangingPunct="0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Конвенция </a:t>
            </a:r>
            <a:r>
              <a:rPr lang="kk-KZ" sz="1600" b="1" dirty="0">
                <a:solidFill>
                  <a:srgbClr val="002060"/>
                </a:solidFill>
                <a:cs typeface="Calibri" pitchFamily="34" charset="0"/>
              </a:rPr>
              <a:t>–</a:t>
            </a:r>
            <a:r>
              <a:rPr lang="kk-KZ" sz="1600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 арнайы бір мәселе жөніндегі мемлекеттердің өзара келісімі.</a:t>
            </a:r>
            <a:endParaRPr lang="ru-RU" sz="1600" dirty="0">
              <a:solidFill>
                <a:srgbClr val="002060"/>
              </a:solidFill>
            </a:endParaRPr>
          </a:p>
          <a:p>
            <a:pPr eaLnBrk="0" hangingPunct="0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Біріккен Ұлттар Ұйымы (БҰҰ) </a:t>
            </a:r>
            <a:r>
              <a:rPr lang="kk-KZ" sz="1600" b="1" dirty="0">
                <a:solidFill>
                  <a:srgbClr val="002060"/>
                </a:solidFill>
                <a:cs typeface="Calibri" pitchFamily="34" charset="0"/>
              </a:rPr>
              <a:t>–</a:t>
            </a:r>
            <a:r>
              <a:rPr lang="kk-KZ" sz="1600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 жер бетіндегі халықтардың мүддесін қорғайтын халықаралық ұйым.</a:t>
            </a:r>
            <a:endParaRPr lang="ru-RU" sz="1600" dirty="0">
              <a:solidFill>
                <a:srgbClr val="002060"/>
              </a:solidFill>
            </a:endParaRPr>
          </a:p>
          <a:p>
            <a:pPr eaLnBrk="0" hangingPunct="0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Туу туралы куәлік </a:t>
            </a:r>
            <a:r>
              <a:rPr lang="kk-KZ" sz="1600" b="1" dirty="0">
                <a:solidFill>
                  <a:srgbClr val="002060"/>
                </a:solidFill>
                <a:cs typeface="Calibri" pitchFamily="34" charset="0"/>
              </a:rPr>
              <a:t>–</a:t>
            </a:r>
            <a:r>
              <a:rPr lang="kk-KZ" sz="1600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 баланың қашан туғанын анықтайтын негізгі құжат. Мұнда баланың туған күні, айы, жылы жазылады, сондай-ақ ата-анасының аты-жөні, ұлты, туған жері жазылады. Бұл баланың ең бірінші құжаты. </a:t>
            </a:r>
            <a:endParaRPr lang="ru-RU" sz="1600" dirty="0">
              <a:solidFill>
                <a:srgbClr val="002060"/>
              </a:solidFill>
            </a:endParaRPr>
          </a:p>
          <a:p>
            <a:pPr eaLnBrk="0" hangingPunct="0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Азамат </a:t>
            </a:r>
            <a:r>
              <a:rPr lang="kk-KZ" sz="1600" b="1" dirty="0">
                <a:solidFill>
                  <a:srgbClr val="002060"/>
                </a:solidFill>
                <a:cs typeface="Calibri" pitchFamily="34" charset="0"/>
              </a:rPr>
              <a:t>–</a:t>
            </a:r>
            <a:r>
              <a:rPr lang="kk-KZ" sz="1600" dirty="0">
                <a:solidFill>
                  <a:srgbClr val="002060"/>
                </a:solidFill>
                <a:latin typeface="Times New Roman" pitchFamily="18" charset="0"/>
                <a:cs typeface="Calibri" pitchFamily="34" charset="0"/>
              </a:rPr>
              <a:t> жеке тұлға, ол мемлекеттің тұрақты тұрғыны және оның құқығы мен міндетінің иесі.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5126" name="Прямоугольник 13"/>
          <p:cNvSpPr>
            <a:spLocks noChangeArrowheads="1"/>
          </p:cNvSpPr>
          <p:nvPr/>
        </p:nvSpPr>
        <p:spPr bwMode="auto">
          <a:xfrm>
            <a:off x="2057401" y="357188"/>
            <a:ext cx="33670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Бала құқығы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7" name="Picture 9" descr="https://i.onthe.io/pogudxaHR0cDovL2kuY2RubmFpai5jb20vby8wNk5OR1Q0b3RwN0pXd2VmSVlxcE5HVXAuanBn.prx.52338c9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3643313"/>
            <a:ext cx="2357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1" descr="http://businessnews.kz/wp-content/uploads/2014/10/163_oon-21121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5" y="4929188"/>
            <a:ext cx="2354263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3" descr="http://www.francetvinfo.fr/image/74r3hm8qp-c02f/908/510/31940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00" y="214313"/>
            <a:ext cx="216217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ÐÐ°ÑÑÐ¸Ð½ÐºÐ¸ Ð¿Ð¾ Ð·Ð°Ð¿ÑÐ¾ÑÑ ÑÐ¾Ð½ Ð´Ð»Ñ ÑÐ»Ð°Ð¹Ð´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</p:spPr>
      </p:pic>
      <p:pic>
        <p:nvPicPr>
          <p:cNvPr id="1028" name="Picture 4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1857364"/>
            <a:ext cx="61266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Назарларыңызға</a:t>
            </a:r>
            <a:r>
              <a:rPr lang="ru-RU" sz="5400" b="1" cap="all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рахмет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!!!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ÐÐ°ÑÑÐ¸Ð½ÐºÐ¸ Ð¿Ð¾ Ð·Ð°Ð¿ÑÐ¾ÑÑ ÑÐ¾Ð½ Ð´Ð»Ñ ÑÐ»Ð°Ð¹Ð´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</p:spPr>
      </p:pic>
      <p:pic>
        <p:nvPicPr>
          <p:cNvPr id="1028" name="Picture 4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428596" y="1000108"/>
            <a:ext cx="8001056" cy="47149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құқықтары туралы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конвенция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Адамзат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баласының туған кезінен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жасқа толғанға дейінгі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құқықтары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бостандыктарын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бекітетін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халыкаралық құқықтық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Балалардың құқықтарын қорғау туралы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рәсімдік ережелер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енгізілген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Бұлар: өмір сүруге, есімінін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болуына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азаматтыққа және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болу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құқықтары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аман-сау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отбасылық өмір құқығы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сәбидің жеке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басының еркін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дамуын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қамтамасыз ететін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құқық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денсаулығын сақтау нығайту құқығы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мен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мәдени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құқығы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төтенше жағдайларда сәбиді қорғау құқықтар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ÐÐ°ÑÑÐ¸Ð½ÐºÐ¸ Ð¿Ð¾ Ð·Ð°Ð¿ÑÐ¾ÑÑ ÑÐ¾Ð½ Ð´Ð»Ñ ÑÐ»Ð°Ð¹Ð´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</p:spPr>
      </p:pic>
      <p:pic>
        <p:nvPicPr>
          <p:cNvPr id="1028" name="Picture 4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57158" y="0"/>
            <a:ext cx="8072494" cy="13572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Республикасындағы </a:t>
            </a:r>
            <a:b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баланың құқықтары туралы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заңы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751344"/>
            <a:ext cx="864399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      10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тарау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53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баптан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тұрады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1­тарау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ЖАЛПЫ ЕРЕЖЕЛЕР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2­тарау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БАЛАЛАР МҮДДЕС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 КӨЗДЕЙТ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 МЕМЛЕКЕТТ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САЯСАТ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3­тарау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БАЛАНЫҢ НЕГ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ҚҰҚЫҚТАРЫ МЕН 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НДЕТТЕР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 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4­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тарау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БАЛА ЖӘНЕ ОТБАСЫ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5­тарау.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АТА­АНАСЫНЫҢ ҚАМҚОРЛЫҒЫНСЫЗ ҚАЛҒАН БАЛАНЫҢ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ҚҰҚЫҚТАРЫ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6­тарау.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МҮГЕДЕК БАЛАНЫҢ ҚҰҚЫҚТАРЫ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7­тарау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БАЛА ЖӘНЕ ҚОҒАМ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8­тарау.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БАЛАНЫҢ ҚҰҚЫҚТАРЫН ЖӘНЕ ЗАҢМЕН ҚОРҒАЛАТЫН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ДДЕЛЕР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 ҚОРҒАУ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9­тарау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БАЛА ЖАУАПКЕРШ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Ң ЖӘНЕ ОНЫҢ 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НЕЗ­ҚҰЛҚЫНА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ӘСЕР ЕТУДЕН ЕРЕКШЕЛ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КТЕР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 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10­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тарау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ҚОРЫТЫНДЫ ЕРЕЖЕЛЕР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892" y="4413"/>
            <a:ext cx="9149892" cy="6853587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0" y="1142984"/>
          <a:ext cx="8786874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857224" y="0"/>
            <a:ext cx="7572428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Конвенция –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арнайы бір мәселе жөніндегі мемлекеттердің өзара келісімі</a:t>
            </a:r>
            <a:r>
              <a:rPr lang="kk-KZ" dirty="0" smtClean="0">
                <a:solidFill>
                  <a:srgbClr val="FF0000"/>
                </a:solidFill>
              </a:rPr>
              <a:t>. 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ÐÐ°ÑÑÐ¸Ð½ÐºÐ¸ Ð¿Ð¾ Ð·Ð°Ð¿ÑÐ¾ÑÑ ÑÐ¾Ð½ Ð´Ð»Ñ ÑÐ»Ð°Ð¹Ð´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571472" y="0"/>
            <a:ext cx="7500990" cy="13572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 Құқықтары туралы Конвенцияда</a:t>
            </a:r>
            <a:endParaRPr lang="en-US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ÐÐ°ÑÑÐ¸Ð½ÐºÐ¸ Ð¿Ð¾ Ð·Ð°Ð¿ÑÐ¾ÑÑ ÑÐ¾Ð½ Ð´Ð»Ñ ÑÐ»Ð°Ð¹Ð´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</p:spPr>
      </p:pic>
      <p:pic>
        <p:nvPicPr>
          <p:cNvPr id="1028" name="Picture 4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ÐÐ°ÑÑÐ¸Ð½ÐºÐ¸ Ð¿Ð¾ Ð·Ð°Ð¿ÑÐ¾ÑÑ ÑÐ¾Ð½ Ð´Ð»Ñ ÑÐ»Ð°Ð¹Ð´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</p:spPr>
      </p:pic>
      <p:pic>
        <p:nvPicPr>
          <p:cNvPr id="1028" name="Picture 4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928670"/>
            <a:ext cx="80010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1-маусым –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халықаралық балаларды қорғау күні                          </a:t>
            </a:r>
          </a:p>
          <a:p>
            <a:pPr>
              <a:buFont typeface="Arial" charset="0"/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20-қараша 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дүниежүзілік балалар күні          </a:t>
            </a:r>
          </a:p>
          <a:p>
            <a:pPr>
              <a:buFont typeface="Arial" charset="0"/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10-желтоқсан 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адам құқығы күні.</a:t>
            </a:r>
          </a:p>
          <a:p>
            <a:pPr>
              <a:buFont typeface="Arial" charset="0"/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10.12.1948ж 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адам құқықтарының  жалпыға ортақ  </a:t>
            </a:r>
          </a:p>
          <a:p>
            <a:pPr>
              <a:buFont typeface="Arial" charset="0"/>
              <a:buNone/>
            </a:pP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Декларациясын БҰҰ   қабылдады </a:t>
            </a:r>
          </a:p>
          <a:p>
            <a:pPr>
              <a:buFont typeface="Arial" charset="0"/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1959ж –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әлемде бала құқығының халықаралық күнін мерекелеу  </a:t>
            </a:r>
          </a:p>
          <a:p>
            <a:pPr>
              <a:buFont typeface="Arial" charset="0"/>
              <a:buNone/>
            </a:pP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Декларацияны жариялаудан басталды </a:t>
            </a:r>
          </a:p>
          <a:p>
            <a:pPr>
              <a:buFont typeface="Arial" charset="0"/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1979ж –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халықаралық балалар жылы өтті                                        </a:t>
            </a:r>
          </a:p>
          <a:p>
            <a:pPr>
              <a:buFont typeface="Arial" charset="0"/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20.11.1989ж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БҰҰ-да Бала құқықтары туралы Конвенция қабылданды </a:t>
            </a:r>
          </a:p>
          <a:p>
            <a:pPr>
              <a:buFont typeface="Arial" charset="0"/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28.01.1993ж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ҚР-ның тұнғыш Конституциясы қабылданды.       </a:t>
            </a:r>
          </a:p>
          <a:p>
            <a:pPr>
              <a:buFont typeface="Arial" charset="0"/>
              <a:buNone/>
            </a:pP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8.06.1994ж –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Қазақстан Республикасы Бала құқықтары туралы Конвенцияны  </a:t>
            </a:r>
          </a:p>
          <a:p>
            <a:pPr>
              <a:buFont typeface="Arial" charset="0"/>
              <a:buNone/>
            </a:pP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бекітті </a:t>
            </a:r>
          </a:p>
          <a:p>
            <a:pPr>
              <a:buFont typeface="Arial" charset="0"/>
              <a:buNone/>
            </a:pP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30.08.1995ж </a:t>
            </a: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ҚР-ның Конституциясы бүкілхалықтық референдумда  </a:t>
            </a:r>
          </a:p>
          <a:p>
            <a:pPr>
              <a:buFont typeface="Arial" charset="0"/>
              <a:buNone/>
            </a:pP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баяндалып, екінші рет қабылданды.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 descr="https://qyzylordakz.files.wordpress.com/2011/06/dsc_0074.jpg?w=500&amp;h=3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285750"/>
            <a:ext cx="278606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http://i1.ytimg.com/vi/NA1MORtnBi8/sddefault.jpg"/>
          <p:cNvPicPr>
            <a:picLocks noChangeAspect="1" noChangeArrowheads="1"/>
          </p:cNvPicPr>
          <p:nvPr/>
        </p:nvPicPr>
        <p:blipFill>
          <a:blip r:embed="rId4"/>
          <a:srcRect l="-1172" t="14063" r="8594" b="17188"/>
          <a:stretch>
            <a:fillRect/>
          </a:stretch>
        </p:blipFill>
        <p:spPr bwMode="auto">
          <a:xfrm>
            <a:off x="142844" y="5572140"/>
            <a:ext cx="180975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ÐÐ°ÑÑÐ¸Ð½ÐºÐ¸ Ð¿Ð¾ Ð·Ð°Ð¿ÑÐ¾ÑÑ ÑÐ¾Ð½ Ð´Ð»Ñ ÑÐ»Ð°Ð¹Ð´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</p:spPr>
      </p:pic>
      <p:pic>
        <p:nvPicPr>
          <p:cNvPr id="1028" name="Picture 4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714744" y="0"/>
            <a:ext cx="4857784" cy="45005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“....18жасқа толғанға дейінгі әрбір адам бала болып саналады”</a:t>
            </a:r>
          </a:p>
          <a:p>
            <a:pPr algn="ctr"/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Конвенция 1-бап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AutoShape 2" descr="ÐÐ°ÑÑÐ¸Ð½ÐºÐ¸ Ð¿Ð¾ Ð·Ð°Ð¿ÑÐ¾ÑÑ ÐºÐ¾Ð½Ð²ÐµÐ½ÑÐ¸Ñ Ð¾ Ð¿ÑÐ°Ð²Ð°Ñ ÑÐµÐ±ÐµÐ½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ÐÐ°ÑÑÐ¸Ð½ÐºÐ¸ Ð¿Ð¾ Ð·Ð°Ð¿ÑÐ¾ÑÑ ÐºÐ¾Ð½Ð²ÐµÐ½ÑÐ¸Ñ Ð¾ Ð¿ÑÐ°Ð²Ð°Ñ ÑÐµÐ±ÐµÐ½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ÐÐ°ÑÑÐ¸Ð½ÐºÐ¸ Ð¿Ð¾ Ð·Ð°Ð¿ÑÐ¾ÑÑ ÐºÐ¾Ð½Ð²ÐµÐ½ÑÐ¸Ñ Ð±Ð°Ð»Ð° ÒÒ±ÒÑÒÑ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7" name="Picture 7" descr="C:\Users\1\Searches\Desktop\Без названия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429000"/>
            <a:ext cx="3428992" cy="3214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ÐÐ°ÑÑÐ¸Ð½ÐºÐ¸ Ð¿Ð¾ Ð·Ð°Ð¿ÑÐ¾ÑÑ ÑÐ¾Ð½ Ð´Ð»Ñ ÑÐ»Ð°Ð¹Ð´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412"/>
            <a:ext cx="9149892" cy="6853587"/>
          </a:xfrm>
          <a:prstGeom prst="rect">
            <a:avLst/>
          </a:prstGeom>
          <a:noFill/>
        </p:spPr>
      </p:pic>
      <p:pic>
        <p:nvPicPr>
          <p:cNvPr id="1028" name="Picture 4" descr="C:\Users\1\Searche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8513" y="2505075"/>
            <a:ext cx="2466975" cy="1847850"/>
          </a:xfrm>
          <a:prstGeom prst="rect">
            <a:avLst/>
          </a:prstGeom>
          <a:noFill/>
        </p:spPr>
      </p:pic>
      <p:pic>
        <p:nvPicPr>
          <p:cNvPr id="21505" name="Picture 1" descr="C:\Users\1\Searches\Desktop\Без названия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214554"/>
            <a:ext cx="2119314" cy="4143404"/>
          </a:xfrm>
          <a:prstGeom prst="rect">
            <a:avLst/>
          </a:prstGeom>
          <a:noFill/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3071802" y="357166"/>
            <a:ext cx="5357850" cy="4500594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Қоғам балаларға қатысты түрде қамтамасыз етуі тиіс негізгі принциптер:</a:t>
            </a:r>
          </a:p>
          <a:p>
            <a:pPr>
              <a:buFont typeface="Wingdings" pitchFamily="2" charset="2"/>
              <a:buChar char="v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Бала мүддесін барынша жақсы қамтамасыз ету;</a:t>
            </a:r>
          </a:p>
          <a:p>
            <a:pPr>
              <a:buFont typeface="Wingdings" pitchFamily="2" charset="2"/>
              <a:buChar char="v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Кемсітпеу</a:t>
            </a:r>
          </a:p>
          <a:p>
            <a:pPr>
              <a:buFont typeface="Wingdings" pitchFamily="2" charset="2"/>
              <a:buChar char="v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Өмір сүру құқығы;</a:t>
            </a:r>
          </a:p>
          <a:p>
            <a:pPr>
              <a:buFont typeface="Wingdings" pitchFamily="2" charset="2"/>
              <a:buChar char="v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Бала көзқарастарына құрметпен қарау;</a:t>
            </a:r>
          </a:p>
          <a:p>
            <a:pPr>
              <a:buFont typeface="Wingdings" pitchFamily="2" charset="2"/>
              <a:buChar char="v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Баланы қорғау.оның қоғам өміріне,белсенді түрде қатысуын қамтамасыз ету;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363</Words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7</cp:revision>
  <dcterms:created xsi:type="dcterms:W3CDTF">2018-03-28T10:48:59Z</dcterms:created>
  <dcterms:modified xsi:type="dcterms:W3CDTF">2018-09-17T09:53:36Z</dcterms:modified>
</cp:coreProperties>
</file>