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8421-6DEF-4077-9498-6B3B72A124D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10A8-67EB-4D24-9002-6678ADAAB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8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057-6AB9-483B-8713-B127AB936124}" type="datetime1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9F5E-9FAD-4DC0-8041-1D53491277BA}" type="datetime1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C186-ED39-473E-A1CA-7638FE4725A7}" type="datetime1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1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7F7-20C7-4426-835C-C8F04AD5D911}" type="datetime1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6404-404A-443E-84FA-EE4872278502}" type="datetime1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6EB-5FDE-42AB-9A4E-EE94DC047817}" type="datetime1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5625-8823-4CC7-80A1-989760B2D603}" type="datetime1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7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403-C7A5-4A60-BF25-44C90B3BB6A8}" type="datetime1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1639-227C-42E4-9A13-71856C595455}" type="datetime1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ECFC-A227-4BCF-BB2B-54C5FAA1E0EA}" type="datetime1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865-9A3A-4702-8BDC-E2C652B49700}" type="datetime1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3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50A7-48C0-48DA-8A7A-D8DFCB569724}" type="datetime1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E3A7-C265-4D08-BABE-4439F6C4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17500" r="19559" b="12500"/>
          <a:stretch/>
        </p:blipFill>
        <p:spPr bwMode="auto">
          <a:xfrm>
            <a:off x="0" y="5358"/>
            <a:ext cx="9144000" cy="685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www.ZHARAR.com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8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17500" r="19559" b="13060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4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16923" r="19667" b="12873"/>
          <a:stretch/>
        </p:blipFill>
        <p:spPr bwMode="auto">
          <a:xfrm>
            <a:off x="-466" y="4124"/>
            <a:ext cx="9144465" cy="6870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4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t="17116" r="19775" b="12314"/>
          <a:stretch/>
        </p:blipFill>
        <p:spPr bwMode="auto">
          <a:xfrm>
            <a:off x="-16913" y="0"/>
            <a:ext cx="91609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9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17116" r="19559" b="12687"/>
          <a:stretch/>
        </p:blipFill>
        <p:spPr bwMode="auto">
          <a:xfrm>
            <a:off x="0" y="2872"/>
            <a:ext cx="9144000" cy="685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33077" r="19667"/>
          <a:stretch/>
        </p:blipFill>
        <p:spPr bwMode="auto">
          <a:xfrm>
            <a:off x="0" y="1"/>
            <a:ext cx="9144000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www.ZHARAR.com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77072"/>
            <a:ext cx="5760640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FFFF00"/>
                </a:solidFill>
              </a:rPr>
              <a:t>22 </a:t>
            </a:r>
            <a:r>
              <a:rPr lang="kk-KZ" sz="5000" dirty="0" smtClean="0">
                <a:solidFill>
                  <a:srgbClr val="FFFF00"/>
                </a:solidFill>
              </a:rPr>
              <a:t>ЖЫЛ</a:t>
            </a:r>
            <a:endParaRPr lang="ru-RU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21538" r="19667" b="9423"/>
          <a:stretch/>
        </p:blipFill>
        <p:spPr bwMode="auto">
          <a:xfrm>
            <a:off x="-7143" y="18898"/>
            <a:ext cx="9151143" cy="683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2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www.ZHARAR.com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6539" r="19775" b="3961"/>
          <a:stretch/>
        </p:blipFill>
        <p:spPr bwMode="auto">
          <a:xfrm>
            <a:off x="-12863" y="0"/>
            <a:ext cx="919684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9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25192" r="19559" b="4664"/>
          <a:stretch/>
        </p:blipFill>
        <p:spPr bwMode="auto">
          <a:xfrm>
            <a:off x="0" y="0"/>
            <a:ext cx="913670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2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21538" r="19775" b="9701"/>
          <a:stretch/>
        </p:blipFill>
        <p:spPr bwMode="auto">
          <a:xfrm>
            <a:off x="-1" y="0"/>
            <a:ext cx="912431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4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0576" r="19667" b="95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4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17116" r="19233" b="11754"/>
          <a:stretch/>
        </p:blipFill>
        <p:spPr bwMode="auto">
          <a:xfrm>
            <a:off x="-31940" y="0"/>
            <a:ext cx="9175939" cy="6927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1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17116" r="19559" b="1399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4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17692" r="19667" b="12873"/>
          <a:stretch/>
        </p:blipFill>
        <p:spPr bwMode="auto">
          <a:xfrm>
            <a:off x="-18336" y="1"/>
            <a:ext cx="9162336" cy="685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37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.tec-team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.tec-user</dc:creator>
  <cp:lastModifiedBy>.tec-user</cp:lastModifiedBy>
  <cp:revision>2</cp:revision>
  <dcterms:created xsi:type="dcterms:W3CDTF">2013-11-21T11:45:16Z</dcterms:created>
  <dcterms:modified xsi:type="dcterms:W3CDTF">2013-11-21T11:58:47Z</dcterms:modified>
</cp:coreProperties>
</file>